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C353"/>
    <a:srgbClr val="398D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C1C3F-69F3-4232-A192-E8039F5927B9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D11E9-7B63-477C-AE50-FE93631B01E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8235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D11E9-7B63-477C-AE50-FE93631B01E7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7004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DD9959-D6A8-633C-1AB5-99FF09D9C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B29C46C-640A-B50A-1C0C-A81D22F07D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CDE93DB-511B-8316-BB9D-414B6032C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2B4550-7EC6-5AE6-72C9-14222437C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BB03CFE-3DCA-E141-D292-A059B2A19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839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D1945B-6C97-FBF0-6128-31FF2375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9BF321A-5F99-90F4-3747-E861E79D3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A7DC7F0-F32A-70C8-E8FF-78C8757C8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5A43B2E-1D77-4D08-0693-E6E84DBB4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86CB7A5-4947-35AB-FDA7-12C7FB5C2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291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0F76C0-DF64-C22F-A161-7CFA4AF70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B4D0CED-62D8-65FB-86B0-6360BCAED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CAC8FD6-1DA7-6455-6702-42E0F2E8A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D29F40F-8F4A-5577-3C43-2822A384C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7E5EC51-96C3-3668-F79E-75A80AA41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3258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40527F-7BF0-468E-1C01-3DBA39FD2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3BDE0F3-DD51-CDE0-FE3E-EFD96A8742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E546B46-2DBE-4977-9967-E59D01DA2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6DE0438-6C30-A23A-673C-3DB7FF1EA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FA996BC-8300-AA5C-1ED8-EDF8304ED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A1E6E8C-5F0B-0E7C-6524-D51C0DD7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8538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312931-FF4A-40DB-90B9-F0F96677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BC884AC-22F9-5444-1AA3-9F2E67F7D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180723C-3967-50E2-C9C8-72D24155F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AB1A3DE-E59D-DE55-FBC7-B31CD6050A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B94E8D8-3F0D-1EEF-C90B-F4BF2B08C5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DBB6BEE1-6123-1A26-F6CF-839B320E4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8B6574C5-8A9D-BB07-FE4F-531A8331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8789751-481A-CB69-D570-67DD47837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004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241987-92EE-E0B8-CC4D-F72EE32D4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35CC884-D2E8-C89B-4AAE-CDB5A0373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C3E9DEA-2FB6-3524-03AB-88FCF21F9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03B7BAB-5AD2-1714-4271-51A849441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87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6C442A3-5848-6A4B-6606-A55777AC5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D70452B-C8E6-7A0C-B0F8-9D18FEC46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6F64DB0-96BC-B5AC-CB7C-FB5274CD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370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DB2C43-EE24-20E2-E65E-526A8EE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7C22F7-D5E4-08AA-4B6C-89168ECC2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F1D62B1-D50C-C9F6-A889-601ED8DAA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52ECE06-8C84-20BE-7584-9C2149590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B6A60CE-DCB7-04B7-243A-47EEE80C5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6C0B9C3-E29C-5E2A-F0E1-3231AF3A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5511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4B7391-7348-D740-7F37-F74565333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1F5E4D86-D15D-D504-0C59-883AB241E2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04C481C-A68F-98FC-63CA-3B3F1546E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F5554F-CBEA-2BA3-0496-372D4C5E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1EBA371-26AB-CBFC-592E-102D7AA72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470202C-9D02-36EC-7FBF-CF4FB9866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25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EF4687-7B3A-D79D-1F4E-D482D8962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84487FF-F9D9-FD31-808C-238522E42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2F09D06-7C42-E698-1102-461FFAB89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1942B05-1D80-709D-3D2C-3FF6C0FE4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6FF6208-3878-E48C-A332-4DCC166E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8273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A3CC2C2-8273-8205-ABC3-5F9711AC02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81B3A35-741D-E508-C218-9FFE1A29A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AAECC29-E7D8-F720-5CA8-9827FE908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9CF00F6-F1FE-4D74-42BB-44F8A8BB8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0564977-BE9D-3B8A-EFD6-3CF0A2D12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675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4F64383-5E24-CED2-DCC0-CA9FE7C44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EDCE023-8CE4-B353-6FDB-FEA69F304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348E2B6-0C11-67E3-8BB5-7B4E3E912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D99B04-303D-490F-9EC5-FFE7DC640551}" type="datetimeFigureOut">
              <a:rPr lang="hu-HU" smtClean="0"/>
              <a:t>2024. 11. 03.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BA69B19-C450-4AB1-4195-3B7EBF44D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7259F2F-BEC0-8259-FC32-96D9AB61A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2F84B2-0FE1-4806-AC13-CD8FAE46AB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788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iantart.com/pomprint/art/Daffodil-Stock-29204678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iantart.com/pomprint/art/Daffodil-Stock-292046783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10581262-2862-C379-B10C-630514FFDF95}"/>
              </a:ext>
            </a:extLst>
          </p:cNvPr>
          <p:cNvGrpSpPr/>
          <p:nvPr/>
        </p:nvGrpSpPr>
        <p:grpSpPr>
          <a:xfrm>
            <a:off x="357159" y="-2283939"/>
            <a:ext cx="7818840" cy="11084909"/>
            <a:chOff x="357159" y="-2283939"/>
            <a:chExt cx="7818840" cy="11084909"/>
          </a:xfrm>
        </p:grpSpPr>
        <p:sp>
          <p:nvSpPr>
            <p:cNvPr id="8" name="Téglalap 7">
              <a:extLst>
                <a:ext uri="{FF2B5EF4-FFF2-40B4-BE49-F238E27FC236}">
                  <a16:creationId xmlns:a16="http://schemas.microsoft.com/office/drawing/2014/main" id="{9666C143-1F6F-5FDF-BDC9-DAF98190A3A0}"/>
                </a:ext>
              </a:extLst>
            </p:cNvPr>
            <p:cNvSpPr/>
            <p:nvPr/>
          </p:nvSpPr>
          <p:spPr>
            <a:xfrm rot="18783318">
              <a:off x="-1275876" y="-650904"/>
              <a:ext cx="11084909" cy="78188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9" name="Szövegdoboz 8">
              <a:extLst>
                <a:ext uri="{FF2B5EF4-FFF2-40B4-BE49-F238E27FC236}">
                  <a16:creationId xmlns:a16="http://schemas.microsoft.com/office/drawing/2014/main" id="{9C5708D7-DDB1-DCA7-7374-C9B28DFF8E8F}"/>
                </a:ext>
              </a:extLst>
            </p:cNvPr>
            <p:cNvSpPr txBox="1"/>
            <p:nvPr/>
          </p:nvSpPr>
          <p:spPr>
            <a:xfrm>
              <a:off x="1625798" y="1539580"/>
              <a:ext cx="43815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dirty="0">
                  <a:latin typeface="Amasis MT Pro Black" panose="02040A04050005020304" pitchFamily="18" charset="0"/>
                </a:rPr>
                <a:t>London</a:t>
              </a:r>
              <a:endParaRPr lang="hu-HU" sz="8000" dirty="0">
                <a:latin typeface="Amasis MT Pro Black" panose="02040A04050005020304" pitchFamily="18" charset="0"/>
              </a:endParaRPr>
            </a:p>
          </p:txBody>
        </p:sp>
        <p:sp>
          <p:nvSpPr>
            <p:cNvPr id="10" name="Szövegdoboz 9">
              <a:extLst>
                <a:ext uri="{FF2B5EF4-FFF2-40B4-BE49-F238E27FC236}">
                  <a16:creationId xmlns:a16="http://schemas.microsoft.com/office/drawing/2014/main" id="{90E7E246-1123-AA83-3E8E-4AAB303F84C8}"/>
                </a:ext>
              </a:extLst>
            </p:cNvPr>
            <p:cNvSpPr txBox="1"/>
            <p:nvPr/>
          </p:nvSpPr>
          <p:spPr>
            <a:xfrm>
              <a:off x="1625798" y="3089602"/>
              <a:ext cx="447020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Lorem ipsum dolor sit amet, consectetuer adipiscing elit. Maecenas porttitor congue massa. Fusce posuere, magna sed pulvinar ultricies, purus lectus malesuada libero, sit amet commodo magna eros quis urna.</a:t>
              </a:r>
            </a:p>
            <a:p>
              <a:endParaRPr lang="en-US" sz="2400" dirty="0"/>
            </a:p>
          </p:txBody>
        </p:sp>
      </p:grp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EF1A8D44-F372-DDB8-A194-CAB48EF6133D}"/>
              </a:ext>
            </a:extLst>
          </p:cNvPr>
          <p:cNvGrpSpPr/>
          <p:nvPr/>
        </p:nvGrpSpPr>
        <p:grpSpPr>
          <a:xfrm>
            <a:off x="7547994" y="-4297922"/>
            <a:ext cx="6787764" cy="12841837"/>
            <a:chOff x="7547994" y="-4297922"/>
            <a:chExt cx="6787764" cy="12841837"/>
          </a:xfrm>
          <a:blipFill>
            <a:blip r:embed="rId2"/>
            <a:stretch>
              <a:fillRect/>
            </a:stretch>
          </a:blipFill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B0EF5BEA-610B-077D-F717-345FAEA22181}"/>
                </a:ext>
              </a:extLst>
            </p:cNvPr>
            <p:cNvSpPr/>
            <p:nvPr/>
          </p:nvSpPr>
          <p:spPr>
            <a:xfrm rot="18696870">
              <a:off x="6176450" y="1743510"/>
              <a:ext cx="7492306" cy="3009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" name="Téglalap 4">
              <a:extLst>
                <a:ext uri="{FF2B5EF4-FFF2-40B4-BE49-F238E27FC236}">
                  <a16:creationId xmlns:a16="http://schemas.microsoft.com/office/drawing/2014/main" id="{6A83946F-5587-0409-E865-A8C4197C32CE}"/>
                </a:ext>
              </a:extLst>
            </p:cNvPr>
            <p:cNvSpPr/>
            <p:nvPr/>
          </p:nvSpPr>
          <p:spPr>
            <a:xfrm rot="18696870">
              <a:off x="5306697" y="-2056625"/>
              <a:ext cx="7492306" cy="3009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Téglalap 5">
              <a:extLst>
                <a:ext uri="{FF2B5EF4-FFF2-40B4-BE49-F238E27FC236}">
                  <a16:creationId xmlns:a16="http://schemas.microsoft.com/office/drawing/2014/main" id="{1AF7BBB9-C9D2-9EB6-8D7E-681EFCCFFAE4}"/>
                </a:ext>
              </a:extLst>
            </p:cNvPr>
            <p:cNvSpPr/>
            <p:nvPr/>
          </p:nvSpPr>
          <p:spPr>
            <a:xfrm rot="18696870">
              <a:off x="9084749" y="3292906"/>
              <a:ext cx="7492306" cy="30097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303259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 descr="A képen kültéri, fa, fű, növény látható&#10;&#10;Automatikusan generált leírás">
            <a:extLst>
              <a:ext uri="{FF2B5EF4-FFF2-40B4-BE49-F238E27FC236}">
                <a16:creationId xmlns:a16="http://schemas.microsoft.com/office/drawing/2014/main" id="{DDA288C4-0FE9-978C-7250-42C6B99BC9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00" r="35657" b="804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0092829B-8143-4117-1D50-4ECF677375DB}"/>
              </a:ext>
            </a:extLst>
          </p:cNvPr>
          <p:cNvSpPr txBox="1"/>
          <p:nvPr/>
        </p:nvSpPr>
        <p:spPr>
          <a:xfrm>
            <a:off x="1275230" y="1503070"/>
            <a:ext cx="10250435" cy="2015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0" dirty="0" err="1">
                <a:solidFill>
                  <a:schemeClr val="bg1"/>
                </a:solidFill>
                <a:latin typeface="Broadway" panose="04040905080B02020502" pitchFamily="82" charset="0"/>
              </a:rPr>
              <a:t>Virágoskert</a:t>
            </a:r>
            <a:endParaRPr lang="hu-HU" sz="125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E1320FED-1F0F-99A0-D632-31845F9DA1B3}"/>
              </a:ext>
            </a:extLst>
          </p:cNvPr>
          <p:cNvSpPr txBox="1"/>
          <p:nvPr/>
        </p:nvSpPr>
        <p:spPr>
          <a:xfrm>
            <a:off x="0" y="9014726"/>
            <a:ext cx="4267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00"/>
              <a:t>Cím: </a:t>
            </a:r>
            <a:r>
              <a:rPr lang="hu-HU" sz="900">
                <a:hlinkClick r:id="rId3" tooltip="https://www.deviantart.com/pomprint/art/Daffodil-Stock-292046783"/>
              </a:rPr>
              <a:t>Fénykép</a:t>
            </a:r>
            <a:r>
              <a:rPr lang="hu-HU" sz="900"/>
              <a:t>, készítette: Ismeretlen a készítő, licenc: </a:t>
            </a:r>
            <a:r>
              <a:rPr lang="hu-HU" sz="900">
                <a:hlinkClick r:id="rId4" tooltip="https://creativecommons.org/licenses/by-sa/3.0/"/>
              </a:rPr>
              <a:t>CC BY-SA</a:t>
            </a:r>
            <a:endParaRPr lang="hu-HU" sz="900"/>
          </a:p>
        </p:txBody>
      </p:sp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7B6DD4E2-75C2-37D4-E0C3-7AE268CC0345}"/>
              </a:ext>
            </a:extLst>
          </p:cNvPr>
          <p:cNvGrpSpPr/>
          <p:nvPr/>
        </p:nvGrpSpPr>
        <p:grpSpPr>
          <a:xfrm>
            <a:off x="-1049253" y="4140190"/>
            <a:ext cx="7306677" cy="5129476"/>
            <a:chOff x="-1049253" y="4140190"/>
            <a:chExt cx="7306677" cy="5129476"/>
          </a:xfrm>
        </p:grpSpPr>
        <p:pic>
          <p:nvPicPr>
            <p:cNvPr id="8" name="Kép 7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16B0C9E3-C4DE-2736-45C2-597AE7100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3006150">
              <a:off x="2957346" y="5615715"/>
              <a:ext cx="3362832" cy="3237325"/>
            </a:xfrm>
            <a:prstGeom prst="rect">
              <a:avLst/>
            </a:prstGeom>
          </p:spPr>
        </p:pic>
        <p:pic>
          <p:nvPicPr>
            <p:cNvPr id="9" name="Kép 8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9A1A3886-40DB-5D08-F843-A4CD86643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9077947">
              <a:off x="-1049253" y="4140190"/>
              <a:ext cx="3371203" cy="3245384"/>
            </a:xfrm>
            <a:prstGeom prst="rect">
              <a:avLst/>
            </a:prstGeom>
          </p:spPr>
        </p:pic>
        <p:pic>
          <p:nvPicPr>
            <p:cNvPr id="6" name="Kép 5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DE5904A6-62A2-6DD7-D478-6976D43A0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0" y="4446334"/>
              <a:ext cx="5010326" cy="4823332"/>
            </a:xfrm>
            <a:prstGeom prst="rect">
              <a:avLst/>
            </a:prstGeom>
          </p:spPr>
        </p:pic>
      </p:grpSp>
      <p:sp>
        <p:nvSpPr>
          <p:cNvPr id="16" name="Téglalap 15">
            <a:extLst>
              <a:ext uri="{FF2B5EF4-FFF2-40B4-BE49-F238E27FC236}">
                <a16:creationId xmlns:a16="http://schemas.microsoft.com/office/drawing/2014/main" id="{601E1FE0-780F-E482-F2E4-BD843621F513}"/>
              </a:ext>
            </a:extLst>
          </p:cNvPr>
          <p:cNvSpPr/>
          <p:nvPr/>
        </p:nvSpPr>
        <p:spPr>
          <a:xfrm>
            <a:off x="12460370" y="0"/>
            <a:ext cx="516935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2064EE39-B26C-B03A-77AA-31DC2DA881D6}"/>
              </a:ext>
            </a:extLst>
          </p:cNvPr>
          <p:cNvSpPr txBox="1"/>
          <p:nvPr/>
        </p:nvSpPr>
        <p:spPr>
          <a:xfrm>
            <a:off x="13245675" y="1685106"/>
            <a:ext cx="63302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Virágoskert</a:t>
            </a:r>
            <a:endParaRPr lang="hu-HU" sz="8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F1ACE97E-248A-3423-FAE4-DA089FBB5312}"/>
              </a:ext>
            </a:extLst>
          </p:cNvPr>
          <p:cNvSpPr txBox="1"/>
          <p:nvPr/>
        </p:nvSpPr>
        <p:spPr>
          <a:xfrm>
            <a:off x="13231456" y="3251893"/>
            <a:ext cx="63302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E8983929-BD69-B55B-FD3F-78CC19A0B371}"/>
              </a:ext>
            </a:extLst>
          </p:cNvPr>
          <p:cNvGrpSpPr/>
          <p:nvPr/>
        </p:nvGrpSpPr>
        <p:grpSpPr>
          <a:xfrm rot="11350831">
            <a:off x="8016963" y="-1488947"/>
            <a:ext cx="5207365" cy="3238234"/>
            <a:chOff x="-1049253" y="4140190"/>
            <a:chExt cx="7306677" cy="5129476"/>
          </a:xfrm>
        </p:grpSpPr>
        <p:pic>
          <p:nvPicPr>
            <p:cNvPr id="12" name="Kép 11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476DE451-7419-D6D0-D5B9-409B3C453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3006150">
              <a:off x="2957346" y="5615715"/>
              <a:ext cx="3362832" cy="3237325"/>
            </a:xfrm>
            <a:prstGeom prst="rect">
              <a:avLst/>
            </a:prstGeom>
          </p:spPr>
        </p:pic>
        <p:pic>
          <p:nvPicPr>
            <p:cNvPr id="14" name="Kép 13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5C1AEEBA-8C36-5B99-3635-3C703FDC2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9077947">
              <a:off x="-1049253" y="4140190"/>
              <a:ext cx="3371203" cy="3245384"/>
            </a:xfrm>
            <a:prstGeom prst="rect">
              <a:avLst/>
            </a:prstGeom>
          </p:spPr>
        </p:pic>
        <p:pic>
          <p:nvPicPr>
            <p:cNvPr id="15" name="Kép 14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2792F7AD-B778-F68F-618E-BBD154D36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0" y="4446334"/>
              <a:ext cx="5010326" cy="48233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187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CC0FC-508E-6341-D052-6A96DC79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 descr="A képen kültéri, fa, fű, növény látható&#10;&#10;Automatikusan generált leírás">
            <a:extLst>
              <a:ext uri="{FF2B5EF4-FFF2-40B4-BE49-F238E27FC236}">
                <a16:creationId xmlns:a16="http://schemas.microsoft.com/office/drawing/2014/main" id="{F3CDE766-8DD7-3EE8-741F-CE0CC4A29C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0" t="41707" r="11247" b="100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E184AA4-3C54-D0AE-2305-F4B9BB0BC2B0}"/>
              </a:ext>
            </a:extLst>
          </p:cNvPr>
          <p:cNvSpPr txBox="1"/>
          <p:nvPr/>
        </p:nvSpPr>
        <p:spPr>
          <a:xfrm>
            <a:off x="-10746295" y="1445302"/>
            <a:ext cx="10250435" cy="2015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0" dirty="0" err="1">
                <a:solidFill>
                  <a:schemeClr val="bg1"/>
                </a:solidFill>
                <a:latin typeface="Broadway" panose="04040905080B02020502" pitchFamily="82" charset="0"/>
              </a:rPr>
              <a:t>Virágoskert</a:t>
            </a:r>
            <a:endParaRPr lang="hu-HU" sz="125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595BCCA-2B2F-853D-8447-FB47F770DA06}"/>
              </a:ext>
            </a:extLst>
          </p:cNvPr>
          <p:cNvSpPr txBox="1"/>
          <p:nvPr/>
        </p:nvSpPr>
        <p:spPr>
          <a:xfrm>
            <a:off x="0" y="9014726"/>
            <a:ext cx="4267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00"/>
              <a:t>Cím: </a:t>
            </a:r>
            <a:r>
              <a:rPr lang="hu-HU" sz="900">
                <a:hlinkClick r:id="rId3" tooltip="https://www.deviantart.com/pomprint/art/Daffodil-Stock-292046783"/>
              </a:rPr>
              <a:t>Fénykép</a:t>
            </a:r>
            <a:r>
              <a:rPr lang="hu-HU" sz="900"/>
              <a:t>, készítette: Ismeretlen a készítő, licenc: </a:t>
            </a:r>
            <a:r>
              <a:rPr lang="hu-HU" sz="900">
                <a:hlinkClick r:id="rId4" tooltip="https://creativecommons.org/licenses/by-sa/3.0/"/>
              </a:rPr>
              <a:t>CC BY-SA</a:t>
            </a:r>
            <a:endParaRPr lang="hu-HU" sz="900"/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5FDC84E0-6158-D3D0-F3E3-9A374538DA5E}"/>
              </a:ext>
            </a:extLst>
          </p:cNvPr>
          <p:cNvSpPr/>
          <p:nvPr/>
        </p:nvSpPr>
        <p:spPr>
          <a:xfrm>
            <a:off x="4515547" y="0"/>
            <a:ext cx="7676453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59A3CFEF-D408-D063-CA3E-34E30C3B471A}"/>
              </a:ext>
            </a:extLst>
          </p:cNvPr>
          <p:cNvGrpSpPr/>
          <p:nvPr/>
        </p:nvGrpSpPr>
        <p:grpSpPr>
          <a:xfrm rot="11350831">
            <a:off x="8016963" y="-1488947"/>
            <a:ext cx="5207365" cy="3238234"/>
            <a:chOff x="-1049253" y="4140190"/>
            <a:chExt cx="7306677" cy="5129476"/>
          </a:xfrm>
        </p:grpSpPr>
        <p:pic>
          <p:nvPicPr>
            <p:cNvPr id="12" name="Kép 11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F2865F1C-C508-C376-7379-BC47F561F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3006150">
              <a:off x="2957346" y="5615715"/>
              <a:ext cx="3362832" cy="3237325"/>
            </a:xfrm>
            <a:prstGeom prst="rect">
              <a:avLst/>
            </a:prstGeom>
          </p:spPr>
        </p:pic>
        <p:pic>
          <p:nvPicPr>
            <p:cNvPr id="14" name="Kép 13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5A1BD3CF-B601-CB3A-257D-964DA2EC2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9077947">
              <a:off x="-1049253" y="4140190"/>
              <a:ext cx="3371203" cy="3245384"/>
            </a:xfrm>
            <a:prstGeom prst="rect">
              <a:avLst/>
            </a:prstGeom>
          </p:spPr>
        </p:pic>
        <p:pic>
          <p:nvPicPr>
            <p:cNvPr id="15" name="Kép 14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A6927478-25E8-992D-7764-064ACD3E8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0" y="4446334"/>
              <a:ext cx="5010326" cy="4823332"/>
            </a:xfrm>
            <a:prstGeom prst="rect">
              <a:avLst/>
            </a:prstGeom>
          </p:spPr>
        </p:pic>
      </p:grpSp>
      <p:sp>
        <p:nvSpPr>
          <p:cNvPr id="3" name="Szövegdoboz 2">
            <a:extLst>
              <a:ext uri="{FF2B5EF4-FFF2-40B4-BE49-F238E27FC236}">
                <a16:creationId xmlns:a16="http://schemas.microsoft.com/office/drawing/2014/main" id="{927FA01A-CA2C-6A74-E729-C712A84EEC98}"/>
              </a:ext>
            </a:extLst>
          </p:cNvPr>
          <p:cNvSpPr txBox="1"/>
          <p:nvPr/>
        </p:nvSpPr>
        <p:spPr>
          <a:xfrm>
            <a:off x="5202866" y="1734818"/>
            <a:ext cx="63302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Virágoskert</a:t>
            </a:r>
            <a:endParaRPr lang="hu-HU" sz="8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FDF0794-085F-74BC-74B8-3B75FACF2B34}"/>
              </a:ext>
            </a:extLst>
          </p:cNvPr>
          <p:cNvSpPr txBox="1"/>
          <p:nvPr/>
        </p:nvSpPr>
        <p:spPr>
          <a:xfrm>
            <a:off x="5188647" y="3301605"/>
            <a:ext cx="63302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3B751336-90B6-8FAA-757D-0E7072B63D49}"/>
              </a:ext>
            </a:extLst>
          </p:cNvPr>
          <p:cNvGrpSpPr/>
          <p:nvPr/>
        </p:nvGrpSpPr>
        <p:grpSpPr>
          <a:xfrm>
            <a:off x="-1210677" y="4864516"/>
            <a:ext cx="7306677" cy="5129476"/>
            <a:chOff x="-1049253" y="4140190"/>
            <a:chExt cx="7306677" cy="5129476"/>
          </a:xfrm>
        </p:grpSpPr>
        <p:pic>
          <p:nvPicPr>
            <p:cNvPr id="8" name="Kép 7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B33DF07F-501E-4D9E-B9BA-02164EB27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3006150">
              <a:off x="2957346" y="5615715"/>
              <a:ext cx="3362832" cy="3237325"/>
            </a:xfrm>
            <a:prstGeom prst="rect">
              <a:avLst/>
            </a:prstGeom>
          </p:spPr>
        </p:pic>
        <p:pic>
          <p:nvPicPr>
            <p:cNvPr id="9" name="Kép 8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D27BE99E-90FB-1B39-7BD9-503577B2B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9077947">
              <a:off x="-1049253" y="4140190"/>
              <a:ext cx="3371203" cy="3245384"/>
            </a:xfrm>
            <a:prstGeom prst="rect">
              <a:avLst/>
            </a:prstGeom>
          </p:spPr>
        </p:pic>
        <p:pic>
          <p:nvPicPr>
            <p:cNvPr id="6" name="Kép 5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D8325E5C-B033-4E42-23B9-F1C837F1A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0" y="4446334"/>
              <a:ext cx="5010326" cy="48233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4041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ültéri, ég, felhő, épület látható&#10;&#10;Automatikusan generált leírás">
            <a:extLst>
              <a:ext uri="{FF2B5EF4-FFF2-40B4-BE49-F238E27FC236}">
                <a16:creationId xmlns:a16="http://schemas.microsoft.com/office/drawing/2014/main" id="{EE3715BC-F024-8A3A-DE52-A126F526D7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3" b="13183"/>
          <a:stretch/>
        </p:blipFill>
        <p:spPr>
          <a:xfrm>
            <a:off x="0" y="0"/>
            <a:ext cx="12418142" cy="6858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30D14BF3-0881-5B3B-8F8D-881FFF25879F}"/>
              </a:ext>
            </a:extLst>
          </p:cNvPr>
          <p:cNvSpPr txBox="1"/>
          <p:nvPr/>
        </p:nvSpPr>
        <p:spPr>
          <a:xfrm>
            <a:off x="4809141" y="456038"/>
            <a:ext cx="27998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masis MT Pro" panose="020F0502020204030204" pitchFamily="18" charset="0"/>
                <a:cs typeface="Aldhabi" panose="020F0502020204030204" pitchFamily="2" charset="-78"/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sz="2000" b="1" dirty="0" err="1">
                <a:solidFill>
                  <a:schemeClr val="bg1"/>
                </a:solidFill>
                <a:latin typeface="Amasis MT Pro" panose="020F0502020204030204" pitchFamily="18" charset="0"/>
                <a:cs typeface="Aldhabi" panose="020F0502020204030204" pitchFamily="2" charset="-78"/>
              </a:rPr>
              <a:t>amet</a:t>
            </a:r>
            <a:r>
              <a:rPr lang="en-US" sz="2000" b="1" dirty="0">
                <a:solidFill>
                  <a:schemeClr val="bg1"/>
                </a:solidFill>
                <a:latin typeface="Amasis MT Pro" panose="020F0502020204030204" pitchFamily="18" charset="0"/>
                <a:cs typeface="Aldhabi" panose="020F0502020204030204" pitchFamily="2" charset="-7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masis MT Pro" panose="020F0502020204030204" pitchFamily="18" charset="0"/>
                <a:cs typeface="Aldhabi" panose="020F0502020204030204" pitchFamily="2" charset="-78"/>
              </a:rPr>
              <a:t>commod</a:t>
            </a:r>
            <a:endParaRPr lang="en-US" sz="2000" b="1" dirty="0">
              <a:solidFill>
                <a:schemeClr val="bg1"/>
              </a:solidFill>
              <a:latin typeface="Amasis MT Pro" panose="020F0502020204030204" pitchFamily="18" charset="0"/>
              <a:cs typeface="Aldhabi" panose="020F0502020204030204" pitchFamily="2" charset="-78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6CB92A5-ED86-12F1-8D43-7A80EB9F735D}"/>
              </a:ext>
            </a:extLst>
          </p:cNvPr>
          <p:cNvSpPr txBox="1"/>
          <p:nvPr/>
        </p:nvSpPr>
        <p:spPr>
          <a:xfrm>
            <a:off x="8428641" y="456038"/>
            <a:ext cx="27998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masis MT Pro" panose="020F0502020204030204" pitchFamily="18" charset="0"/>
                <a:cs typeface="Aldhabi" panose="020F0502020204030204" pitchFamily="2" charset="-78"/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sz="2000" b="1" dirty="0" err="1">
                <a:solidFill>
                  <a:schemeClr val="bg1"/>
                </a:solidFill>
                <a:latin typeface="Amasis MT Pro" panose="020F0502020204030204" pitchFamily="18" charset="0"/>
                <a:cs typeface="Aldhabi" panose="020F0502020204030204" pitchFamily="2" charset="-78"/>
              </a:rPr>
              <a:t>amet</a:t>
            </a:r>
            <a:r>
              <a:rPr lang="en-US" sz="2000" b="1" dirty="0">
                <a:solidFill>
                  <a:schemeClr val="bg1"/>
                </a:solidFill>
                <a:latin typeface="Amasis MT Pro" panose="020F0502020204030204" pitchFamily="18" charset="0"/>
                <a:cs typeface="Aldhabi" panose="020F0502020204030204" pitchFamily="2" charset="-78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masis MT Pro" panose="020F0502020204030204" pitchFamily="18" charset="0"/>
                <a:cs typeface="Aldhabi" panose="020F0502020204030204" pitchFamily="2" charset="-78"/>
              </a:rPr>
              <a:t>commod</a:t>
            </a:r>
            <a:endParaRPr lang="en-US" sz="2000" b="1" dirty="0">
              <a:solidFill>
                <a:schemeClr val="bg1"/>
              </a:solidFill>
              <a:latin typeface="Amasis MT Pro" panose="020F0502020204030204" pitchFamily="18" charset="0"/>
              <a:cs typeface="Aldhabi" panose="020F0502020204030204" pitchFamily="2" charset="-78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71AD7CF-01CF-4EBB-6772-E7F85F1CA822}"/>
              </a:ext>
            </a:extLst>
          </p:cNvPr>
          <p:cNvSpPr txBox="1"/>
          <p:nvPr/>
        </p:nvSpPr>
        <p:spPr>
          <a:xfrm>
            <a:off x="1189641" y="456038"/>
            <a:ext cx="27998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Amasis MT Pro" panose="020F0502020204030204" pitchFamily="18" charset="0"/>
                <a:cs typeface="Aldhabi" panose="020F0502020204030204" pitchFamily="2" charset="-78"/>
              </a:rPr>
              <a:t>Lorem ipsum dolor</a:t>
            </a:r>
          </a:p>
        </p:txBody>
      </p: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D1ACCBF2-9801-899F-7BB6-63B693F1F100}"/>
              </a:ext>
            </a:extLst>
          </p:cNvPr>
          <p:cNvCxnSpPr>
            <a:cxnSpLocks/>
          </p:cNvCxnSpPr>
          <p:nvPr/>
        </p:nvCxnSpPr>
        <p:spPr>
          <a:xfrm>
            <a:off x="8047150" y="456038"/>
            <a:ext cx="0" cy="2668162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13">
            <a:extLst>
              <a:ext uri="{FF2B5EF4-FFF2-40B4-BE49-F238E27FC236}">
                <a16:creationId xmlns:a16="http://schemas.microsoft.com/office/drawing/2014/main" id="{D4EDF123-B662-241F-F2A8-FB4FCBFC9CA8}"/>
              </a:ext>
            </a:extLst>
          </p:cNvPr>
          <p:cNvCxnSpPr>
            <a:cxnSpLocks/>
          </p:cNvCxnSpPr>
          <p:nvPr/>
        </p:nvCxnSpPr>
        <p:spPr>
          <a:xfrm>
            <a:off x="4237150" y="456038"/>
            <a:ext cx="0" cy="2668162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06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 descr="A képen kültéri, fű, ég, növény látható&#10;&#10;Automatikusan generált leírás">
            <a:extLst>
              <a:ext uri="{FF2B5EF4-FFF2-40B4-BE49-F238E27FC236}">
                <a16:creationId xmlns:a16="http://schemas.microsoft.com/office/drawing/2014/main" id="{D863F5E3-8D6E-BD09-B059-7A6A895AA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9" name="Szabadkézi sokszög: alakzat 8">
            <a:extLst>
              <a:ext uri="{FF2B5EF4-FFF2-40B4-BE49-F238E27FC236}">
                <a16:creationId xmlns:a16="http://schemas.microsoft.com/office/drawing/2014/main" id="{DB36287C-A784-DFC8-8EC8-077B4E7CC8D1}"/>
              </a:ext>
            </a:extLst>
          </p:cNvPr>
          <p:cNvSpPr/>
          <p:nvPr/>
        </p:nvSpPr>
        <p:spPr>
          <a:xfrm>
            <a:off x="2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6197599 w 12191999"/>
              <a:gd name="connsiteY1" fmla="*/ 0 h 6858000"/>
              <a:gd name="connsiteX2" fmla="*/ 6197599 w 12191999"/>
              <a:gd name="connsiteY2" fmla="*/ 2781301 h 6858000"/>
              <a:gd name="connsiteX3" fmla="*/ 6845299 w 12191999"/>
              <a:gd name="connsiteY3" fmla="*/ 3429000 h 6858000"/>
              <a:gd name="connsiteX4" fmla="*/ 7492999 w 12191999"/>
              <a:gd name="connsiteY4" fmla="*/ 2781301 h 6858000"/>
              <a:gd name="connsiteX5" fmla="*/ 7492999 w 12191999"/>
              <a:gd name="connsiteY5" fmla="*/ 0 h 6858000"/>
              <a:gd name="connsiteX6" fmla="*/ 7594599 w 12191999"/>
              <a:gd name="connsiteY6" fmla="*/ 0 h 6858000"/>
              <a:gd name="connsiteX7" fmla="*/ 7594599 w 12191999"/>
              <a:gd name="connsiteY7" fmla="*/ 4419600 h 6858000"/>
              <a:gd name="connsiteX8" fmla="*/ 8242299 w 12191999"/>
              <a:gd name="connsiteY8" fmla="*/ 5067300 h 6858000"/>
              <a:gd name="connsiteX9" fmla="*/ 8889999 w 12191999"/>
              <a:gd name="connsiteY9" fmla="*/ 4419600 h 6858000"/>
              <a:gd name="connsiteX10" fmla="*/ 8889999 w 12191999"/>
              <a:gd name="connsiteY10" fmla="*/ 0 h 6858000"/>
              <a:gd name="connsiteX11" fmla="*/ 8991599 w 12191999"/>
              <a:gd name="connsiteY11" fmla="*/ 0 h 6858000"/>
              <a:gd name="connsiteX12" fmla="*/ 8991599 w 12191999"/>
              <a:gd name="connsiteY12" fmla="*/ 5016500 h 6858000"/>
              <a:gd name="connsiteX13" fmla="*/ 9639299 w 12191999"/>
              <a:gd name="connsiteY13" fmla="*/ 5664200 h 6858000"/>
              <a:gd name="connsiteX14" fmla="*/ 10286999 w 12191999"/>
              <a:gd name="connsiteY14" fmla="*/ 5016500 h 6858000"/>
              <a:gd name="connsiteX15" fmla="*/ 10286999 w 12191999"/>
              <a:gd name="connsiteY15" fmla="*/ 0 h 6858000"/>
              <a:gd name="connsiteX16" fmla="*/ 10388599 w 12191999"/>
              <a:gd name="connsiteY16" fmla="*/ 0 h 6858000"/>
              <a:gd name="connsiteX17" fmla="*/ 10388599 w 12191999"/>
              <a:gd name="connsiteY17" fmla="*/ 4330700 h 6858000"/>
              <a:gd name="connsiteX18" fmla="*/ 11036299 w 12191999"/>
              <a:gd name="connsiteY18" fmla="*/ 4978400 h 6858000"/>
              <a:gd name="connsiteX19" fmla="*/ 11683999 w 12191999"/>
              <a:gd name="connsiteY19" fmla="*/ 4330700 h 6858000"/>
              <a:gd name="connsiteX20" fmla="*/ 11683999 w 12191999"/>
              <a:gd name="connsiteY20" fmla="*/ 0 h 6858000"/>
              <a:gd name="connsiteX21" fmla="*/ 12191999 w 12191999"/>
              <a:gd name="connsiteY21" fmla="*/ 0 h 6858000"/>
              <a:gd name="connsiteX22" fmla="*/ 12191999 w 12191999"/>
              <a:gd name="connsiteY22" fmla="*/ 6858000 h 6858000"/>
              <a:gd name="connsiteX23" fmla="*/ 0 w 12191999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6197599" y="0"/>
                </a:lnTo>
                <a:lnTo>
                  <a:pt x="6197599" y="2781301"/>
                </a:lnTo>
                <a:cubicBezTo>
                  <a:pt x="6197599" y="3139015"/>
                  <a:pt x="6487584" y="3429000"/>
                  <a:pt x="6845299" y="3429000"/>
                </a:cubicBezTo>
                <a:cubicBezTo>
                  <a:pt x="7203014" y="3429000"/>
                  <a:pt x="7492999" y="3139015"/>
                  <a:pt x="7492999" y="2781301"/>
                </a:cubicBezTo>
                <a:lnTo>
                  <a:pt x="7492999" y="0"/>
                </a:lnTo>
                <a:lnTo>
                  <a:pt x="7594599" y="0"/>
                </a:lnTo>
                <a:lnTo>
                  <a:pt x="7594599" y="4419600"/>
                </a:lnTo>
                <a:cubicBezTo>
                  <a:pt x="7594599" y="4777315"/>
                  <a:pt x="7884584" y="5067300"/>
                  <a:pt x="8242299" y="5067300"/>
                </a:cubicBezTo>
                <a:cubicBezTo>
                  <a:pt x="8600014" y="5067300"/>
                  <a:pt x="8889999" y="4777315"/>
                  <a:pt x="8889999" y="4419600"/>
                </a:cubicBezTo>
                <a:lnTo>
                  <a:pt x="8889999" y="0"/>
                </a:lnTo>
                <a:lnTo>
                  <a:pt x="8991599" y="0"/>
                </a:lnTo>
                <a:lnTo>
                  <a:pt x="8991599" y="5016500"/>
                </a:lnTo>
                <a:cubicBezTo>
                  <a:pt x="8991599" y="5374215"/>
                  <a:pt x="9281584" y="5664200"/>
                  <a:pt x="9639299" y="5664200"/>
                </a:cubicBezTo>
                <a:cubicBezTo>
                  <a:pt x="9997014" y="5664200"/>
                  <a:pt x="10286999" y="5374215"/>
                  <a:pt x="10286999" y="5016500"/>
                </a:cubicBezTo>
                <a:lnTo>
                  <a:pt x="10286999" y="0"/>
                </a:lnTo>
                <a:lnTo>
                  <a:pt x="10388599" y="0"/>
                </a:lnTo>
                <a:lnTo>
                  <a:pt x="10388599" y="4330700"/>
                </a:lnTo>
                <a:cubicBezTo>
                  <a:pt x="10388599" y="4688415"/>
                  <a:pt x="10678584" y="4978400"/>
                  <a:pt x="11036299" y="4978400"/>
                </a:cubicBezTo>
                <a:cubicBezTo>
                  <a:pt x="11394014" y="4978400"/>
                  <a:pt x="11683999" y="4688415"/>
                  <a:pt x="11683999" y="4330700"/>
                </a:cubicBezTo>
                <a:lnTo>
                  <a:pt x="11683999" y="0"/>
                </a:ln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812EDC76-738B-122F-C678-8E1F1EF14455}"/>
              </a:ext>
            </a:extLst>
          </p:cNvPr>
          <p:cNvSpPr txBox="1"/>
          <p:nvPr/>
        </p:nvSpPr>
        <p:spPr>
          <a:xfrm>
            <a:off x="783266" y="2085338"/>
            <a:ext cx="63302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solidFill>
                  <a:schemeClr val="accent6">
                    <a:lumMod val="50000"/>
                  </a:schemeClr>
                </a:solidFill>
                <a:latin typeface="Amasis MT Pro Black" panose="02040A04050005020304" pitchFamily="18" charset="0"/>
              </a:rPr>
              <a:t>Almáskert</a:t>
            </a:r>
            <a:endParaRPr lang="hu-HU" sz="7200" dirty="0">
              <a:solidFill>
                <a:schemeClr val="accent6">
                  <a:lumMod val="50000"/>
                </a:schemeClr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20E437D4-A3B3-7745-BE7B-4E5FBA961AEF}"/>
              </a:ext>
            </a:extLst>
          </p:cNvPr>
          <p:cNvSpPr txBox="1"/>
          <p:nvPr/>
        </p:nvSpPr>
        <p:spPr>
          <a:xfrm>
            <a:off x="769047" y="3652125"/>
            <a:ext cx="63302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6" name="Ábra 15" descr="Alma egyszínű kitöltéssel">
            <a:extLst>
              <a:ext uri="{FF2B5EF4-FFF2-40B4-BE49-F238E27FC236}">
                <a16:creationId xmlns:a16="http://schemas.microsoft.com/office/drawing/2014/main" id="{6AB17CA0-7956-4DC5-027F-BACF409EB1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9046" y="811094"/>
            <a:ext cx="1139625" cy="113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70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ültéri, ég, felhő, épület látható&#10;&#10;Automatikusan generált leírás">
            <a:extLst>
              <a:ext uri="{FF2B5EF4-FFF2-40B4-BE49-F238E27FC236}">
                <a16:creationId xmlns:a16="http://schemas.microsoft.com/office/drawing/2014/main" id="{54D910D3-679A-8814-6BE6-913D436246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B7F99F80-4DEE-A1C3-8312-AC9F1B4F871F}"/>
              </a:ext>
            </a:extLst>
          </p:cNvPr>
          <p:cNvGrpSpPr/>
          <p:nvPr/>
        </p:nvGrpSpPr>
        <p:grpSpPr>
          <a:xfrm>
            <a:off x="0" y="0"/>
            <a:ext cx="12192000" cy="4338918"/>
            <a:chOff x="0" y="0"/>
            <a:chExt cx="12192000" cy="4338918"/>
          </a:xfrm>
        </p:grpSpPr>
        <p:sp>
          <p:nvSpPr>
            <p:cNvPr id="11" name="Szabadkézi sokszög: alakzat 10">
              <a:extLst>
                <a:ext uri="{FF2B5EF4-FFF2-40B4-BE49-F238E27FC236}">
                  <a16:creationId xmlns:a16="http://schemas.microsoft.com/office/drawing/2014/main" id="{2F0610F8-28B3-7EB9-0A9F-2F4EAEED3CFF}"/>
                </a:ext>
              </a:extLst>
            </p:cNvPr>
            <p:cNvSpPr/>
            <p:nvPr/>
          </p:nvSpPr>
          <p:spPr>
            <a:xfrm>
              <a:off x="0" y="0"/>
              <a:ext cx="12192000" cy="4338918"/>
            </a:xfrm>
            <a:custGeom>
              <a:avLst/>
              <a:gdLst/>
              <a:ahLst/>
              <a:cxnLst/>
              <a:rect l="l" t="t" r="r" b="b"/>
              <a:pathLst>
                <a:path w="12192000" h="3535680">
                  <a:moveTo>
                    <a:pt x="3533723" y="1114816"/>
                  </a:moveTo>
                  <a:cubicBezTo>
                    <a:pt x="3589227" y="1118927"/>
                    <a:pt x="3631369" y="1130576"/>
                    <a:pt x="3660148" y="1149763"/>
                  </a:cubicBezTo>
                  <a:cubicBezTo>
                    <a:pt x="3688928" y="1168949"/>
                    <a:pt x="3713082" y="1201669"/>
                    <a:pt x="3732611" y="1247922"/>
                  </a:cubicBezTo>
                  <a:cubicBezTo>
                    <a:pt x="3752140" y="1294175"/>
                    <a:pt x="3768415" y="1362869"/>
                    <a:pt x="3781434" y="1454004"/>
                  </a:cubicBezTo>
                  <a:cubicBezTo>
                    <a:pt x="3794453" y="1545140"/>
                    <a:pt x="3800963" y="1668481"/>
                    <a:pt x="3800963" y="1824028"/>
                  </a:cubicBezTo>
                  <a:cubicBezTo>
                    <a:pt x="3800963" y="1967926"/>
                    <a:pt x="3792397" y="2095379"/>
                    <a:pt x="3775267" y="2206386"/>
                  </a:cubicBezTo>
                  <a:cubicBezTo>
                    <a:pt x="3758136" y="2317394"/>
                    <a:pt x="3730727" y="2389343"/>
                    <a:pt x="3693039" y="2422234"/>
                  </a:cubicBezTo>
                  <a:cubicBezTo>
                    <a:pt x="3655351" y="2455125"/>
                    <a:pt x="3602246" y="2471570"/>
                    <a:pt x="3533723" y="2471570"/>
                  </a:cubicBezTo>
                  <a:close/>
                  <a:moveTo>
                    <a:pt x="4600518" y="1088092"/>
                  </a:moveTo>
                  <a:cubicBezTo>
                    <a:pt x="4630669" y="1088092"/>
                    <a:pt x="4655337" y="1100589"/>
                    <a:pt x="4674523" y="1125584"/>
                  </a:cubicBezTo>
                  <a:cubicBezTo>
                    <a:pt x="4693710" y="1150579"/>
                    <a:pt x="4711526" y="1206385"/>
                    <a:pt x="4727971" y="1293002"/>
                  </a:cubicBezTo>
                  <a:cubicBezTo>
                    <a:pt x="4744417" y="1379620"/>
                    <a:pt x="4752640" y="1490033"/>
                    <a:pt x="4752640" y="1624241"/>
                  </a:cubicBezTo>
                  <a:cubicBezTo>
                    <a:pt x="4752640" y="1772829"/>
                    <a:pt x="4747158" y="1936136"/>
                    <a:pt x="4736194" y="2114162"/>
                  </a:cubicBezTo>
                  <a:cubicBezTo>
                    <a:pt x="4725230" y="2292187"/>
                    <a:pt x="4706900" y="2401059"/>
                    <a:pt x="4681205" y="2440775"/>
                  </a:cubicBezTo>
                  <a:cubicBezTo>
                    <a:pt x="4655508" y="2480492"/>
                    <a:pt x="4627243" y="2500350"/>
                    <a:pt x="4596407" y="2500350"/>
                  </a:cubicBezTo>
                  <a:cubicBezTo>
                    <a:pt x="4544330" y="2500350"/>
                    <a:pt x="4505614" y="2458923"/>
                    <a:pt x="4480261" y="2376069"/>
                  </a:cubicBezTo>
                  <a:cubicBezTo>
                    <a:pt x="4454907" y="2293215"/>
                    <a:pt x="4442230" y="2154898"/>
                    <a:pt x="4442230" y="1961117"/>
                  </a:cubicBezTo>
                  <a:cubicBezTo>
                    <a:pt x="4442230" y="1805688"/>
                    <a:pt x="4446513" y="1655735"/>
                    <a:pt x="4455078" y="1511259"/>
                  </a:cubicBezTo>
                  <a:cubicBezTo>
                    <a:pt x="4463644" y="1366782"/>
                    <a:pt x="4473580" y="1269721"/>
                    <a:pt x="4484886" y="1220074"/>
                  </a:cubicBezTo>
                  <a:cubicBezTo>
                    <a:pt x="4496192" y="1170426"/>
                    <a:pt x="4511953" y="1136018"/>
                    <a:pt x="4532167" y="1116847"/>
                  </a:cubicBezTo>
                  <a:cubicBezTo>
                    <a:pt x="4552381" y="1097677"/>
                    <a:pt x="4575165" y="1088092"/>
                    <a:pt x="4600518" y="1088092"/>
                  </a:cubicBezTo>
                  <a:close/>
                  <a:moveTo>
                    <a:pt x="1838269" y="1088092"/>
                  </a:moveTo>
                  <a:cubicBezTo>
                    <a:pt x="1868419" y="1088092"/>
                    <a:pt x="1893087" y="1100589"/>
                    <a:pt x="1912273" y="1125584"/>
                  </a:cubicBezTo>
                  <a:cubicBezTo>
                    <a:pt x="1931460" y="1150579"/>
                    <a:pt x="1949276" y="1206385"/>
                    <a:pt x="1965721" y="1293002"/>
                  </a:cubicBezTo>
                  <a:cubicBezTo>
                    <a:pt x="1982167" y="1379620"/>
                    <a:pt x="1990390" y="1490033"/>
                    <a:pt x="1990390" y="1624241"/>
                  </a:cubicBezTo>
                  <a:cubicBezTo>
                    <a:pt x="1990390" y="1772829"/>
                    <a:pt x="1984908" y="1936136"/>
                    <a:pt x="1973944" y="2114162"/>
                  </a:cubicBezTo>
                  <a:cubicBezTo>
                    <a:pt x="1962980" y="2292187"/>
                    <a:pt x="1944651" y="2401059"/>
                    <a:pt x="1918955" y="2440775"/>
                  </a:cubicBezTo>
                  <a:cubicBezTo>
                    <a:pt x="1893258" y="2480492"/>
                    <a:pt x="1864993" y="2500350"/>
                    <a:pt x="1834157" y="2500350"/>
                  </a:cubicBezTo>
                  <a:cubicBezTo>
                    <a:pt x="1782080" y="2500350"/>
                    <a:pt x="1743364" y="2458923"/>
                    <a:pt x="1718011" y="2376069"/>
                  </a:cubicBezTo>
                  <a:cubicBezTo>
                    <a:pt x="1692657" y="2293215"/>
                    <a:pt x="1679981" y="2154898"/>
                    <a:pt x="1679981" y="1961117"/>
                  </a:cubicBezTo>
                  <a:cubicBezTo>
                    <a:pt x="1679981" y="1805688"/>
                    <a:pt x="1684263" y="1655735"/>
                    <a:pt x="1692828" y="1511259"/>
                  </a:cubicBezTo>
                  <a:cubicBezTo>
                    <a:pt x="1701394" y="1366782"/>
                    <a:pt x="1711330" y="1269721"/>
                    <a:pt x="1722636" y="1220074"/>
                  </a:cubicBezTo>
                  <a:cubicBezTo>
                    <a:pt x="1733942" y="1170426"/>
                    <a:pt x="1749703" y="1136018"/>
                    <a:pt x="1769917" y="1116847"/>
                  </a:cubicBezTo>
                  <a:cubicBezTo>
                    <a:pt x="1790131" y="1097677"/>
                    <a:pt x="1812915" y="1088092"/>
                    <a:pt x="1838269" y="1088092"/>
                  </a:cubicBezTo>
                  <a:close/>
                  <a:moveTo>
                    <a:pt x="5132534" y="992502"/>
                  </a:moveTo>
                  <a:cubicBezTo>
                    <a:pt x="5114782" y="992502"/>
                    <a:pt x="5105906" y="1000382"/>
                    <a:pt x="5105906" y="1016143"/>
                  </a:cubicBezTo>
                  <a:lnTo>
                    <a:pt x="5105906" y="1061368"/>
                  </a:lnTo>
                  <a:cubicBezTo>
                    <a:pt x="5105906" y="1077813"/>
                    <a:pt x="5114815" y="1091861"/>
                    <a:pt x="5132630" y="1103510"/>
                  </a:cubicBezTo>
                  <a:cubicBezTo>
                    <a:pt x="5158669" y="1121326"/>
                    <a:pt x="5171688" y="1147707"/>
                    <a:pt x="5171688" y="1182654"/>
                  </a:cubicBezTo>
                  <a:lnTo>
                    <a:pt x="5171688" y="2399621"/>
                  </a:lnTo>
                  <a:cubicBezTo>
                    <a:pt x="5171688" y="2434568"/>
                    <a:pt x="5158669" y="2461292"/>
                    <a:pt x="5132630" y="2479793"/>
                  </a:cubicBezTo>
                  <a:cubicBezTo>
                    <a:pt x="5114815" y="2492127"/>
                    <a:pt x="5105906" y="2505832"/>
                    <a:pt x="5105906" y="2520907"/>
                  </a:cubicBezTo>
                  <a:lnTo>
                    <a:pt x="5105906" y="2569215"/>
                  </a:lnTo>
                  <a:cubicBezTo>
                    <a:pt x="5105906" y="2583605"/>
                    <a:pt x="5113390" y="2590800"/>
                    <a:pt x="5128358" y="2590800"/>
                  </a:cubicBezTo>
                  <a:lnTo>
                    <a:pt x="5357921" y="2590800"/>
                  </a:lnTo>
                  <a:cubicBezTo>
                    <a:pt x="5375608" y="2590800"/>
                    <a:pt x="5384452" y="2582920"/>
                    <a:pt x="5384452" y="2567160"/>
                  </a:cubicBezTo>
                  <a:lnTo>
                    <a:pt x="5384452" y="2520907"/>
                  </a:lnTo>
                  <a:cubicBezTo>
                    <a:pt x="5384452" y="2505146"/>
                    <a:pt x="5375683" y="2491442"/>
                    <a:pt x="5358146" y="2479793"/>
                  </a:cubicBezTo>
                  <a:cubicBezTo>
                    <a:pt x="5331829" y="2461977"/>
                    <a:pt x="5318671" y="2435253"/>
                    <a:pt x="5318671" y="2399621"/>
                  </a:cubicBezTo>
                  <a:lnTo>
                    <a:pt x="5318671" y="1444754"/>
                  </a:lnTo>
                  <a:lnTo>
                    <a:pt x="5745000" y="2565104"/>
                  </a:lnTo>
                  <a:cubicBezTo>
                    <a:pt x="5753234" y="2587031"/>
                    <a:pt x="5767651" y="2597995"/>
                    <a:pt x="5788251" y="2597995"/>
                  </a:cubicBezTo>
                  <a:lnTo>
                    <a:pt x="5833556" y="2597995"/>
                  </a:lnTo>
                  <a:cubicBezTo>
                    <a:pt x="5853470" y="2597995"/>
                    <a:pt x="5863427" y="2587031"/>
                    <a:pt x="5863427" y="2565104"/>
                  </a:cubicBezTo>
                  <a:lnTo>
                    <a:pt x="5863427" y="1182654"/>
                  </a:lnTo>
                  <a:cubicBezTo>
                    <a:pt x="5863427" y="1148392"/>
                    <a:pt x="5876789" y="1122011"/>
                    <a:pt x="5903513" y="1103510"/>
                  </a:cubicBezTo>
                  <a:cubicBezTo>
                    <a:pt x="5920644" y="1091175"/>
                    <a:pt x="5929209" y="1077128"/>
                    <a:pt x="5929209" y="1061368"/>
                  </a:cubicBezTo>
                  <a:lnTo>
                    <a:pt x="5929209" y="1014087"/>
                  </a:lnTo>
                  <a:cubicBezTo>
                    <a:pt x="5929209" y="999697"/>
                    <a:pt x="5921672" y="992502"/>
                    <a:pt x="5906597" y="992502"/>
                  </a:cubicBezTo>
                  <a:lnTo>
                    <a:pt x="5674304" y="992502"/>
                  </a:lnTo>
                  <a:cubicBezTo>
                    <a:pt x="5656488" y="992502"/>
                    <a:pt x="5647580" y="1000398"/>
                    <a:pt x="5647580" y="1016191"/>
                  </a:cubicBezTo>
                  <a:lnTo>
                    <a:pt x="5647580" y="1061513"/>
                  </a:lnTo>
                  <a:cubicBezTo>
                    <a:pt x="5647580" y="1077990"/>
                    <a:pt x="5656488" y="1092069"/>
                    <a:pt x="5674304" y="1103751"/>
                  </a:cubicBezTo>
                  <a:cubicBezTo>
                    <a:pt x="5700342" y="1121599"/>
                    <a:pt x="5713362" y="1148033"/>
                    <a:pt x="5713362" y="1183055"/>
                  </a:cubicBezTo>
                  <a:lnTo>
                    <a:pt x="5713362" y="1857722"/>
                  </a:lnTo>
                  <a:lnTo>
                    <a:pt x="5397766" y="1025474"/>
                  </a:lnTo>
                  <a:cubicBezTo>
                    <a:pt x="5392306" y="1011052"/>
                    <a:pt x="5386845" y="1001951"/>
                    <a:pt x="5381385" y="998172"/>
                  </a:cubicBezTo>
                  <a:cubicBezTo>
                    <a:pt x="5375924" y="994392"/>
                    <a:pt x="5365341" y="992502"/>
                    <a:pt x="5349634" y="992502"/>
                  </a:cubicBezTo>
                  <a:close/>
                  <a:moveTo>
                    <a:pt x="3256205" y="992502"/>
                  </a:moveTo>
                  <a:cubicBezTo>
                    <a:pt x="3240445" y="992502"/>
                    <a:pt x="3232565" y="997642"/>
                    <a:pt x="3232565" y="1007920"/>
                  </a:cubicBezTo>
                  <a:lnTo>
                    <a:pt x="3232565" y="1061368"/>
                  </a:lnTo>
                  <a:cubicBezTo>
                    <a:pt x="3232565" y="1077128"/>
                    <a:pt x="3242501" y="1092203"/>
                    <a:pt x="3262372" y="1106593"/>
                  </a:cubicBezTo>
                  <a:cubicBezTo>
                    <a:pt x="3284985" y="1122353"/>
                    <a:pt x="3296291" y="1147707"/>
                    <a:pt x="3296291" y="1182654"/>
                  </a:cubicBezTo>
                  <a:lnTo>
                    <a:pt x="3296291" y="2399621"/>
                  </a:lnTo>
                  <a:cubicBezTo>
                    <a:pt x="3296291" y="2433883"/>
                    <a:pt x="3283614" y="2460607"/>
                    <a:pt x="3258261" y="2479793"/>
                  </a:cubicBezTo>
                  <a:cubicBezTo>
                    <a:pt x="3241130" y="2492127"/>
                    <a:pt x="3232565" y="2505832"/>
                    <a:pt x="3232565" y="2520907"/>
                  </a:cubicBezTo>
                  <a:lnTo>
                    <a:pt x="3232565" y="2573327"/>
                  </a:lnTo>
                  <a:cubicBezTo>
                    <a:pt x="3232565" y="2584976"/>
                    <a:pt x="3238732" y="2590800"/>
                    <a:pt x="3251066" y="2590800"/>
                  </a:cubicBezTo>
                  <a:lnTo>
                    <a:pt x="3515222" y="2590800"/>
                  </a:lnTo>
                  <a:cubicBezTo>
                    <a:pt x="3678306" y="2590800"/>
                    <a:pt x="3794282" y="2555511"/>
                    <a:pt x="3863147" y="2484932"/>
                  </a:cubicBezTo>
                  <a:cubicBezTo>
                    <a:pt x="3932013" y="2414354"/>
                    <a:pt x="3982035" y="2314139"/>
                    <a:pt x="4013212" y="2184288"/>
                  </a:cubicBezTo>
                  <a:cubicBezTo>
                    <a:pt x="4044391" y="2054437"/>
                    <a:pt x="4059980" y="1918247"/>
                    <a:pt x="4059980" y="1775720"/>
                  </a:cubicBezTo>
                  <a:cubicBezTo>
                    <a:pt x="4059980" y="1499572"/>
                    <a:pt x="4008245" y="1299999"/>
                    <a:pt x="3904775" y="1177000"/>
                  </a:cubicBezTo>
                  <a:cubicBezTo>
                    <a:pt x="3801306" y="1054002"/>
                    <a:pt x="3674195" y="992502"/>
                    <a:pt x="3523445" y="992502"/>
                  </a:cubicBezTo>
                  <a:close/>
                  <a:moveTo>
                    <a:pt x="2370284" y="992502"/>
                  </a:moveTo>
                  <a:cubicBezTo>
                    <a:pt x="2352532" y="992502"/>
                    <a:pt x="2343656" y="1000382"/>
                    <a:pt x="2343656" y="1016143"/>
                  </a:cubicBezTo>
                  <a:lnTo>
                    <a:pt x="2343656" y="1061368"/>
                  </a:lnTo>
                  <a:cubicBezTo>
                    <a:pt x="2343656" y="1077813"/>
                    <a:pt x="2352564" y="1091861"/>
                    <a:pt x="2370380" y="1103510"/>
                  </a:cubicBezTo>
                  <a:cubicBezTo>
                    <a:pt x="2396419" y="1121326"/>
                    <a:pt x="2409438" y="1147707"/>
                    <a:pt x="2409438" y="1182654"/>
                  </a:cubicBezTo>
                  <a:lnTo>
                    <a:pt x="2409438" y="2399621"/>
                  </a:lnTo>
                  <a:cubicBezTo>
                    <a:pt x="2409438" y="2434568"/>
                    <a:pt x="2396419" y="2461292"/>
                    <a:pt x="2370380" y="2479793"/>
                  </a:cubicBezTo>
                  <a:cubicBezTo>
                    <a:pt x="2352564" y="2492127"/>
                    <a:pt x="2343656" y="2505832"/>
                    <a:pt x="2343656" y="2520907"/>
                  </a:cubicBezTo>
                  <a:lnTo>
                    <a:pt x="2343656" y="2569215"/>
                  </a:lnTo>
                  <a:cubicBezTo>
                    <a:pt x="2343656" y="2583605"/>
                    <a:pt x="2351141" y="2590800"/>
                    <a:pt x="2366109" y="2590800"/>
                  </a:cubicBezTo>
                  <a:lnTo>
                    <a:pt x="2595671" y="2590800"/>
                  </a:lnTo>
                  <a:cubicBezTo>
                    <a:pt x="2613358" y="2590800"/>
                    <a:pt x="2622202" y="2582920"/>
                    <a:pt x="2622202" y="2567160"/>
                  </a:cubicBezTo>
                  <a:lnTo>
                    <a:pt x="2622202" y="2520907"/>
                  </a:lnTo>
                  <a:cubicBezTo>
                    <a:pt x="2622202" y="2505146"/>
                    <a:pt x="2613434" y="2491442"/>
                    <a:pt x="2595896" y="2479793"/>
                  </a:cubicBezTo>
                  <a:cubicBezTo>
                    <a:pt x="2569579" y="2461977"/>
                    <a:pt x="2556420" y="2435253"/>
                    <a:pt x="2556420" y="2399621"/>
                  </a:cubicBezTo>
                  <a:lnTo>
                    <a:pt x="2556420" y="1444754"/>
                  </a:lnTo>
                  <a:lnTo>
                    <a:pt x="2982751" y="2565104"/>
                  </a:lnTo>
                  <a:cubicBezTo>
                    <a:pt x="2990984" y="2587031"/>
                    <a:pt x="3005401" y="2597995"/>
                    <a:pt x="3026001" y="2597995"/>
                  </a:cubicBezTo>
                  <a:lnTo>
                    <a:pt x="3071306" y="2597995"/>
                  </a:lnTo>
                  <a:cubicBezTo>
                    <a:pt x="3091220" y="2597995"/>
                    <a:pt x="3101177" y="2587031"/>
                    <a:pt x="3101177" y="2565104"/>
                  </a:cubicBezTo>
                  <a:lnTo>
                    <a:pt x="3101177" y="1182654"/>
                  </a:lnTo>
                  <a:cubicBezTo>
                    <a:pt x="3101177" y="1148392"/>
                    <a:pt x="3114539" y="1122011"/>
                    <a:pt x="3141264" y="1103510"/>
                  </a:cubicBezTo>
                  <a:cubicBezTo>
                    <a:pt x="3158395" y="1091175"/>
                    <a:pt x="3166960" y="1077128"/>
                    <a:pt x="3166960" y="1061368"/>
                  </a:cubicBezTo>
                  <a:lnTo>
                    <a:pt x="3166960" y="1014087"/>
                  </a:lnTo>
                  <a:cubicBezTo>
                    <a:pt x="3166960" y="999697"/>
                    <a:pt x="3159422" y="992502"/>
                    <a:pt x="3144347" y="992502"/>
                  </a:cubicBezTo>
                  <a:lnTo>
                    <a:pt x="2912054" y="992502"/>
                  </a:lnTo>
                  <a:cubicBezTo>
                    <a:pt x="2894238" y="992502"/>
                    <a:pt x="2885331" y="1000398"/>
                    <a:pt x="2885331" y="1016191"/>
                  </a:cubicBezTo>
                  <a:lnTo>
                    <a:pt x="2885331" y="1061513"/>
                  </a:lnTo>
                  <a:cubicBezTo>
                    <a:pt x="2885331" y="1077990"/>
                    <a:pt x="2894238" y="1092069"/>
                    <a:pt x="2912054" y="1103751"/>
                  </a:cubicBezTo>
                  <a:cubicBezTo>
                    <a:pt x="2938093" y="1121599"/>
                    <a:pt x="2951112" y="1148033"/>
                    <a:pt x="2951112" y="1183055"/>
                  </a:cubicBezTo>
                  <a:lnTo>
                    <a:pt x="2951112" y="1857722"/>
                  </a:lnTo>
                  <a:lnTo>
                    <a:pt x="2635516" y="1025474"/>
                  </a:lnTo>
                  <a:cubicBezTo>
                    <a:pt x="2630056" y="1011052"/>
                    <a:pt x="2624595" y="1001951"/>
                    <a:pt x="2619135" y="998172"/>
                  </a:cubicBezTo>
                  <a:cubicBezTo>
                    <a:pt x="2613674" y="994392"/>
                    <a:pt x="2603091" y="992502"/>
                    <a:pt x="2587384" y="992502"/>
                  </a:cubicBezTo>
                  <a:close/>
                  <a:moveTo>
                    <a:pt x="684455" y="992502"/>
                  </a:moveTo>
                  <a:cubicBezTo>
                    <a:pt x="666639" y="992502"/>
                    <a:pt x="657731" y="1000382"/>
                    <a:pt x="657731" y="1016143"/>
                  </a:cubicBezTo>
                  <a:lnTo>
                    <a:pt x="657731" y="1061368"/>
                  </a:lnTo>
                  <a:cubicBezTo>
                    <a:pt x="657731" y="1077813"/>
                    <a:pt x="666639" y="1091861"/>
                    <a:pt x="684455" y="1103510"/>
                  </a:cubicBezTo>
                  <a:cubicBezTo>
                    <a:pt x="710494" y="1121326"/>
                    <a:pt x="723513" y="1147707"/>
                    <a:pt x="723513" y="1182654"/>
                  </a:cubicBezTo>
                  <a:lnTo>
                    <a:pt x="723513" y="2399621"/>
                  </a:lnTo>
                  <a:cubicBezTo>
                    <a:pt x="723513" y="2435253"/>
                    <a:pt x="708781" y="2461977"/>
                    <a:pt x="679316" y="2479793"/>
                  </a:cubicBezTo>
                  <a:cubicBezTo>
                    <a:pt x="659444" y="2491442"/>
                    <a:pt x="649509" y="2505146"/>
                    <a:pt x="649509" y="2520907"/>
                  </a:cubicBezTo>
                  <a:lnTo>
                    <a:pt x="649509" y="2559965"/>
                  </a:lnTo>
                  <a:cubicBezTo>
                    <a:pt x="649509" y="2580522"/>
                    <a:pt x="660815" y="2590800"/>
                    <a:pt x="683427" y="2590800"/>
                  </a:cubicBezTo>
                  <a:lnTo>
                    <a:pt x="1338164" y="2590800"/>
                  </a:lnTo>
                  <a:lnTo>
                    <a:pt x="1338164" y="2222832"/>
                  </a:lnTo>
                  <a:cubicBezTo>
                    <a:pt x="1338164" y="2207757"/>
                    <a:pt x="1328914" y="2200219"/>
                    <a:pt x="1310412" y="2200219"/>
                  </a:cubicBezTo>
                  <a:lnTo>
                    <a:pt x="1262104" y="2200219"/>
                  </a:lnTo>
                  <a:cubicBezTo>
                    <a:pt x="1252510" y="2200219"/>
                    <a:pt x="1246515" y="2202446"/>
                    <a:pt x="1244117" y="2206900"/>
                  </a:cubicBezTo>
                  <a:cubicBezTo>
                    <a:pt x="1241718" y="2211354"/>
                    <a:pt x="1237778" y="2228314"/>
                    <a:pt x="1232296" y="2257779"/>
                  </a:cubicBezTo>
                  <a:cubicBezTo>
                    <a:pt x="1218592" y="2334524"/>
                    <a:pt x="1197521" y="2388829"/>
                    <a:pt x="1169084" y="2420692"/>
                  </a:cubicBezTo>
                  <a:cubicBezTo>
                    <a:pt x="1140647" y="2452555"/>
                    <a:pt x="1100732" y="2468487"/>
                    <a:pt x="1049340" y="2468487"/>
                  </a:cubicBezTo>
                  <a:lnTo>
                    <a:pt x="961973" y="2468487"/>
                  </a:lnTo>
                  <a:lnTo>
                    <a:pt x="961973" y="1182654"/>
                  </a:lnTo>
                  <a:cubicBezTo>
                    <a:pt x="961973" y="1148392"/>
                    <a:pt x="974992" y="1122011"/>
                    <a:pt x="1001031" y="1103510"/>
                  </a:cubicBezTo>
                  <a:cubicBezTo>
                    <a:pt x="1018847" y="1091175"/>
                    <a:pt x="1027755" y="1077128"/>
                    <a:pt x="1027755" y="1061368"/>
                  </a:cubicBezTo>
                  <a:lnTo>
                    <a:pt x="1027755" y="1014087"/>
                  </a:lnTo>
                  <a:cubicBezTo>
                    <a:pt x="1027755" y="999697"/>
                    <a:pt x="1020218" y="992502"/>
                    <a:pt x="1005143" y="992502"/>
                  </a:cubicBezTo>
                  <a:close/>
                  <a:moveTo>
                    <a:pt x="4597435" y="970918"/>
                  </a:moveTo>
                  <a:cubicBezTo>
                    <a:pt x="4462445" y="970918"/>
                    <a:pt x="4359489" y="1045391"/>
                    <a:pt x="4288568" y="1194337"/>
                  </a:cubicBezTo>
                  <a:cubicBezTo>
                    <a:pt x="4217647" y="1343284"/>
                    <a:pt x="4182186" y="1544787"/>
                    <a:pt x="4182186" y="1798846"/>
                  </a:cubicBezTo>
                  <a:cubicBezTo>
                    <a:pt x="4182186" y="2052906"/>
                    <a:pt x="4217304" y="2251839"/>
                    <a:pt x="4287541" y="2395646"/>
                  </a:cubicBezTo>
                  <a:cubicBezTo>
                    <a:pt x="4357776" y="2539453"/>
                    <a:pt x="4464500" y="2611357"/>
                    <a:pt x="4607713" y="2611357"/>
                  </a:cubicBezTo>
                  <a:cubicBezTo>
                    <a:pt x="4728999" y="2611357"/>
                    <a:pt x="4826473" y="2542534"/>
                    <a:pt x="4900135" y="2404889"/>
                  </a:cubicBezTo>
                  <a:cubicBezTo>
                    <a:pt x="4973797" y="2267243"/>
                    <a:pt x="5010629" y="2061118"/>
                    <a:pt x="5010629" y="1786512"/>
                  </a:cubicBezTo>
                  <a:cubicBezTo>
                    <a:pt x="5010629" y="1517388"/>
                    <a:pt x="4973455" y="1314175"/>
                    <a:pt x="4899108" y="1176872"/>
                  </a:cubicBezTo>
                  <a:cubicBezTo>
                    <a:pt x="4824760" y="1039569"/>
                    <a:pt x="4724202" y="970918"/>
                    <a:pt x="4597435" y="970918"/>
                  </a:cubicBezTo>
                  <a:close/>
                  <a:moveTo>
                    <a:pt x="1835185" y="970918"/>
                  </a:moveTo>
                  <a:cubicBezTo>
                    <a:pt x="1700195" y="970918"/>
                    <a:pt x="1597239" y="1045391"/>
                    <a:pt x="1526318" y="1194337"/>
                  </a:cubicBezTo>
                  <a:cubicBezTo>
                    <a:pt x="1455397" y="1343284"/>
                    <a:pt x="1419936" y="1544787"/>
                    <a:pt x="1419936" y="1798846"/>
                  </a:cubicBezTo>
                  <a:cubicBezTo>
                    <a:pt x="1419936" y="2052906"/>
                    <a:pt x="1455054" y="2251839"/>
                    <a:pt x="1525290" y="2395646"/>
                  </a:cubicBezTo>
                  <a:cubicBezTo>
                    <a:pt x="1595526" y="2539453"/>
                    <a:pt x="1702250" y="2611357"/>
                    <a:pt x="1845464" y="2611357"/>
                  </a:cubicBezTo>
                  <a:cubicBezTo>
                    <a:pt x="1966749" y="2611357"/>
                    <a:pt x="2064223" y="2542534"/>
                    <a:pt x="2137885" y="2404889"/>
                  </a:cubicBezTo>
                  <a:cubicBezTo>
                    <a:pt x="2211547" y="2267243"/>
                    <a:pt x="2248379" y="2061118"/>
                    <a:pt x="2248379" y="1786512"/>
                  </a:cubicBezTo>
                  <a:cubicBezTo>
                    <a:pt x="2248379" y="1517388"/>
                    <a:pt x="2211205" y="1314175"/>
                    <a:pt x="2136858" y="1176872"/>
                  </a:cubicBezTo>
                  <a:cubicBezTo>
                    <a:pt x="2062510" y="1039569"/>
                    <a:pt x="1961953" y="970918"/>
                    <a:pt x="1835185" y="970918"/>
                  </a:cubicBezTo>
                  <a:close/>
                  <a:moveTo>
                    <a:pt x="0" y="0"/>
                  </a:moveTo>
                  <a:lnTo>
                    <a:pt x="12192000" y="0"/>
                  </a:lnTo>
                  <a:lnTo>
                    <a:pt x="12192000" y="3535680"/>
                  </a:lnTo>
                  <a:lnTo>
                    <a:pt x="0" y="353568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32000">
                  <a:srgbClr val="398DE7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hu-HU"/>
            </a:p>
          </p:txBody>
        </p:sp>
        <p:sp>
          <p:nvSpPr>
            <p:cNvPr id="12" name="Szövegdoboz 11">
              <a:extLst>
                <a:ext uri="{FF2B5EF4-FFF2-40B4-BE49-F238E27FC236}">
                  <a16:creationId xmlns:a16="http://schemas.microsoft.com/office/drawing/2014/main" id="{BE995061-0FA6-9CC6-30CA-13002C9B78A2}"/>
                </a:ext>
              </a:extLst>
            </p:cNvPr>
            <p:cNvSpPr txBox="1"/>
            <p:nvPr/>
          </p:nvSpPr>
          <p:spPr>
            <a:xfrm>
              <a:off x="6974540" y="1182231"/>
              <a:ext cx="451821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Lorem ipsum dolor sit amet, consectetuer adipiscing elit. Maecenas porttitor congue massa. Fusce posuere, magna sed pulvinar ultricies, purus lectus malesuada libero, sit amet commodo magna eros quis urna.</a:t>
              </a:r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910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 descr="A képen kültéri, növény, fa, tölgy látható&#10;&#10;Automatikusan generált leírás">
            <a:extLst>
              <a:ext uri="{FF2B5EF4-FFF2-40B4-BE49-F238E27FC236}">
                <a16:creationId xmlns:a16="http://schemas.microsoft.com/office/drawing/2014/main" id="{79151CA9-D931-BAD3-0C69-F6E2220BB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59080"/>
            <a:ext cx="9144000" cy="6858000"/>
          </a:xfrm>
          <a:prstGeom prst="rect">
            <a:avLst/>
          </a:prstGeom>
        </p:spPr>
      </p:pic>
      <p:sp>
        <p:nvSpPr>
          <p:cNvPr id="10" name="Szabadkézi sokszög: alakzat 9">
            <a:extLst>
              <a:ext uri="{FF2B5EF4-FFF2-40B4-BE49-F238E27FC236}">
                <a16:creationId xmlns:a16="http://schemas.microsoft.com/office/drawing/2014/main" id="{083B4B76-9FAA-8979-7F8F-1E2424594D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7214022 w 12192000"/>
              <a:gd name="connsiteY0" fmla="*/ 1128510 h 6858000"/>
              <a:gd name="connsiteX1" fmla="*/ 6429679 w 12192000"/>
              <a:gd name="connsiteY1" fmla="*/ 1400071 h 6858000"/>
              <a:gd name="connsiteX2" fmla="*/ 6187591 w 12192000"/>
              <a:gd name="connsiteY2" fmla="*/ 1884247 h 6858000"/>
              <a:gd name="connsiteX3" fmla="*/ 5542023 w 12192000"/>
              <a:gd name="connsiteY3" fmla="*/ 1215623 h 6858000"/>
              <a:gd name="connsiteX4" fmla="*/ 5363339 w 12192000"/>
              <a:gd name="connsiteY4" fmla="*/ 1509587 h 6858000"/>
              <a:gd name="connsiteX5" fmla="*/ 6078075 w 12192000"/>
              <a:gd name="connsiteY5" fmla="*/ 2581691 h 6858000"/>
              <a:gd name="connsiteX6" fmla="*/ 4585198 w 12192000"/>
              <a:gd name="connsiteY6" fmla="*/ 2662387 h 6858000"/>
              <a:gd name="connsiteX7" fmla="*/ 6262523 w 12192000"/>
              <a:gd name="connsiteY7" fmla="*/ 5567444 h 6858000"/>
              <a:gd name="connsiteX8" fmla="*/ 7928319 w 12192000"/>
              <a:gd name="connsiteY8" fmla="*/ 2668151 h 6858000"/>
              <a:gd name="connsiteX9" fmla="*/ 6423915 w 12192000"/>
              <a:gd name="connsiteY9" fmla="*/ 2587455 h 6858000"/>
              <a:gd name="connsiteX10" fmla="*/ 6337455 w 12192000"/>
              <a:gd name="connsiteY10" fmla="*/ 2201267 h 6858000"/>
              <a:gd name="connsiteX11" fmla="*/ 6965731 w 12192000"/>
              <a:gd name="connsiteY11" fmla="*/ 1936123 h 6858000"/>
              <a:gd name="connsiteX12" fmla="*/ 7236639 w 12192000"/>
              <a:gd name="connsiteY12" fmla="*/ 1129163 h 6858000"/>
              <a:gd name="connsiteX13" fmla="*/ 7214022 w 12192000"/>
              <a:gd name="connsiteY13" fmla="*/ 1128510 h 6858000"/>
              <a:gd name="connsiteX14" fmla="*/ 0 w 12192000"/>
              <a:gd name="connsiteY14" fmla="*/ 0 h 6858000"/>
              <a:gd name="connsiteX15" fmla="*/ 12192000 w 12192000"/>
              <a:gd name="connsiteY15" fmla="*/ 0 h 6858000"/>
              <a:gd name="connsiteX16" fmla="*/ 12192000 w 12192000"/>
              <a:gd name="connsiteY16" fmla="*/ 6858000 h 6858000"/>
              <a:gd name="connsiteX17" fmla="*/ 0 w 12192000"/>
              <a:gd name="connsiteY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6858000">
                <a:moveTo>
                  <a:pt x="7214022" y="1128510"/>
                </a:moveTo>
                <a:cubicBezTo>
                  <a:pt x="7111813" y="1127092"/>
                  <a:pt x="6686898" y="1137809"/>
                  <a:pt x="6429679" y="1400071"/>
                </a:cubicBezTo>
                <a:cubicBezTo>
                  <a:pt x="6291343" y="1538407"/>
                  <a:pt x="6222175" y="1722855"/>
                  <a:pt x="6187591" y="1884247"/>
                </a:cubicBezTo>
                <a:cubicBezTo>
                  <a:pt x="5933975" y="1457711"/>
                  <a:pt x="5565079" y="1232915"/>
                  <a:pt x="5542023" y="1215623"/>
                </a:cubicBezTo>
                <a:lnTo>
                  <a:pt x="5363339" y="1509587"/>
                </a:lnTo>
                <a:cubicBezTo>
                  <a:pt x="5369102" y="1515351"/>
                  <a:pt x="5991615" y="1901539"/>
                  <a:pt x="6078075" y="2581691"/>
                </a:cubicBezTo>
                <a:cubicBezTo>
                  <a:pt x="5657303" y="2477939"/>
                  <a:pt x="5092431" y="2103279"/>
                  <a:pt x="4585198" y="2662387"/>
                </a:cubicBezTo>
                <a:cubicBezTo>
                  <a:pt x="4026090" y="3279135"/>
                  <a:pt x="4504502" y="6437808"/>
                  <a:pt x="6262523" y="5567444"/>
                </a:cubicBezTo>
                <a:cubicBezTo>
                  <a:pt x="8014779" y="6443572"/>
                  <a:pt x="8487427" y="3284899"/>
                  <a:pt x="7928319" y="2668151"/>
                </a:cubicBezTo>
                <a:cubicBezTo>
                  <a:pt x="7409559" y="2103279"/>
                  <a:pt x="6850451" y="2489467"/>
                  <a:pt x="6423915" y="2587455"/>
                </a:cubicBezTo>
                <a:cubicBezTo>
                  <a:pt x="6412387" y="2449119"/>
                  <a:pt x="6377803" y="2322311"/>
                  <a:pt x="6337455" y="2201267"/>
                </a:cubicBezTo>
                <a:cubicBezTo>
                  <a:pt x="6516139" y="2183975"/>
                  <a:pt x="6781283" y="2126335"/>
                  <a:pt x="6965731" y="1936123"/>
                </a:cubicBezTo>
                <a:cubicBezTo>
                  <a:pt x="7265459" y="1636395"/>
                  <a:pt x="7236639" y="1129163"/>
                  <a:pt x="7236639" y="1129163"/>
                </a:cubicBezTo>
                <a:cubicBezTo>
                  <a:pt x="7236639" y="1129163"/>
                  <a:pt x="7228624" y="1128713"/>
                  <a:pt x="7214022" y="112851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ED7274A5-9E6D-CE2E-0112-E93B3DC6CA50}"/>
              </a:ext>
            </a:extLst>
          </p:cNvPr>
          <p:cNvSpPr txBox="1"/>
          <p:nvPr/>
        </p:nvSpPr>
        <p:spPr>
          <a:xfrm>
            <a:off x="630867" y="957578"/>
            <a:ext cx="36668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Almás</a:t>
            </a:r>
            <a:endParaRPr lang="en-US" sz="72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  <a:p>
            <a:r>
              <a:rPr lang="en-US" sz="72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kert</a:t>
            </a:r>
            <a:endParaRPr lang="hu-HU" sz="72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184C0E67-D863-CD05-CFE2-6D3E3B38EC3C}"/>
              </a:ext>
            </a:extLst>
          </p:cNvPr>
          <p:cNvSpPr txBox="1"/>
          <p:nvPr/>
        </p:nvSpPr>
        <p:spPr>
          <a:xfrm>
            <a:off x="8815767" y="957578"/>
            <a:ext cx="261423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</a:t>
            </a:r>
            <a:r>
              <a:rPr lang="en-US" sz="2400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amet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commodo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9EC3BC00-A47F-C123-6E30-E4C2B02A6535}"/>
              </a:ext>
            </a:extLst>
          </p:cNvPr>
          <p:cNvSpPr txBox="1"/>
          <p:nvPr/>
        </p:nvSpPr>
        <p:spPr>
          <a:xfrm>
            <a:off x="777240" y="3429000"/>
            <a:ext cx="29870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123 </a:t>
            </a:r>
            <a:r>
              <a:rPr lang="en-US" sz="3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hektáron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  <a:latin typeface="Forte" panose="03060902040502070203" pitchFamily="66" charset="0"/>
            </a:endParaRPr>
          </a:p>
          <a:p>
            <a:pPr algn="r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20.000 </a:t>
            </a:r>
            <a:r>
              <a:rPr lang="en-US" sz="32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Forte" panose="03060902040502070203" pitchFamily="66" charset="0"/>
              </a:rPr>
              <a:t>almafa</a:t>
            </a:r>
            <a:endParaRPr lang="hu-HU" sz="3200" dirty="0">
              <a:solidFill>
                <a:schemeClr val="accent6">
                  <a:lumMod val="60000"/>
                  <a:lumOff val="40000"/>
                </a:schemeClr>
              </a:solidFill>
              <a:latin typeface="Forte" panose="0306090204050207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72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Csoportba foglalás 33">
            <a:extLst>
              <a:ext uri="{FF2B5EF4-FFF2-40B4-BE49-F238E27FC236}">
                <a16:creationId xmlns:a16="http://schemas.microsoft.com/office/drawing/2014/main" id="{068A9E4E-E06E-0D7A-61EA-61DFEF228F50}"/>
              </a:ext>
            </a:extLst>
          </p:cNvPr>
          <p:cNvGrpSpPr/>
          <p:nvPr/>
        </p:nvGrpSpPr>
        <p:grpSpPr>
          <a:xfrm>
            <a:off x="-1687273" y="-119673"/>
            <a:ext cx="3048000" cy="6977673"/>
            <a:chOff x="9144000" y="-119673"/>
            <a:chExt cx="3048000" cy="6977673"/>
          </a:xfrm>
        </p:grpSpPr>
        <p:sp>
          <p:nvSpPr>
            <p:cNvPr id="8" name="Téglalap 7">
              <a:extLst>
                <a:ext uri="{FF2B5EF4-FFF2-40B4-BE49-F238E27FC236}">
                  <a16:creationId xmlns:a16="http://schemas.microsoft.com/office/drawing/2014/main" id="{14CCBBE7-904C-5450-C790-7E6788058DA9}"/>
                </a:ext>
              </a:extLst>
            </p:cNvPr>
            <p:cNvSpPr/>
            <p:nvPr/>
          </p:nvSpPr>
          <p:spPr>
            <a:xfrm>
              <a:off x="9144000" y="0"/>
              <a:ext cx="3048000" cy="685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2" name="Szövegdoboz 21">
              <a:extLst>
                <a:ext uri="{FF2B5EF4-FFF2-40B4-BE49-F238E27FC236}">
                  <a16:creationId xmlns:a16="http://schemas.microsoft.com/office/drawing/2014/main" id="{E9BD3648-2576-B83A-4722-B1EE8929C476}"/>
                </a:ext>
              </a:extLst>
            </p:cNvPr>
            <p:cNvSpPr txBox="1"/>
            <p:nvPr/>
          </p:nvSpPr>
          <p:spPr>
            <a:xfrm>
              <a:off x="9595791" y="-119673"/>
              <a:ext cx="19812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900" dirty="0">
                  <a:solidFill>
                    <a:schemeClr val="bg1"/>
                  </a:solidFill>
                  <a:latin typeface="Amasis MT Pro Black" panose="02040A04050005020304" pitchFamily="18" charset="0"/>
                </a:rPr>
                <a:t>4</a:t>
              </a:r>
              <a:endParaRPr lang="hu-HU" sz="19900" dirty="0">
                <a:solidFill>
                  <a:schemeClr val="bg1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23" name="Szövegdoboz 22">
              <a:extLst>
                <a:ext uri="{FF2B5EF4-FFF2-40B4-BE49-F238E27FC236}">
                  <a16:creationId xmlns:a16="http://schemas.microsoft.com/office/drawing/2014/main" id="{B0CE91E0-795E-D35B-36E9-7567C96EF801}"/>
                </a:ext>
              </a:extLst>
            </p:cNvPr>
            <p:cNvSpPr txBox="1"/>
            <p:nvPr/>
          </p:nvSpPr>
          <p:spPr>
            <a:xfrm>
              <a:off x="9424133" y="3917713"/>
              <a:ext cx="23905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amet, consectetuer adipiscing elit. Maecenas porttitor congue massa. Fusce posuere, magna</a:t>
              </a:r>
            </a:p>
          </p:txBody>
        </p:sp>
        <p:sp>
          <p:nvSpPr>
            <p:cNvPr id="24" name="Szövegdoboz 23">
              <a:extLst>
                <a:ext uri="{FF2B5EF4-FFF2-40B4-BE49-F238E27FC236}">
                  <a16:creationId xmlns:a16="http://schemas.microsoft.com/office/drawing/2014/main" id="{A3CE6783-2FBA-1C54-615C-0C8A31A4412A}"/>
                </a:ext>
              </a:extLst>
            </p:cNvPr>
            <p:cNvSpPr txBox="1"/>
            <p:nvPr/>
          </p:nvSpPr>
          <p:spPr>
            <a:xfrm>
              <a:off x="9424133" y="2905780"/>
              <a:ext cx="24870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masis MT Pro" panose="020F0502020204030204" pitchFamily="18" charset="0"/>
                  <a:cs typeface="Aldhabi" panose="020F0502020204030204" pitchFamily="2" charset="-78"/>
                </a:rPr>
                <a:t>Lorem ipsum</a:t>
              </a:r>
              <a:endParaRPr lang="hu-HU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Csoportba foglalás 32">
            <a:extLst>
              <a:ext uri="{FF2B5EF4-FFF2-40B4-BE49-F238E27FC236}">
                <a16:creationId xmlns:a16="http://schemas.microsoft.com/office/drawing/2014/main" id="{F2DF4586-CE32-9E62-560C-A542053299F0}"/>
              </a:ext>
            </a:extLst>
          </p:cNvPr>
          <p:cNvGrpSpPr/>
          <p:nvPr/>
        </p:nvGrpSpPr>
        <p:grpSpPr>
          <a:xfrm>
            <a:off x="-2113972" y="9584"/>
            <a:ext cx="3454526" cy="6858000"/>
            <a:chOff x="6096000" y="0"/>
            <a:chExt cx="3454526" cy="6858000"/>
          </a:xfrm>
        </p:grpSpPr>
        <p:sp>
          <p:nvSpPr>
            <p:cNvPr id="7" name="Téglalap 6">
              <a:extLst>
                <a:ext uri="{FF2B5EF4-FFF2-40B4-BE49-F238E27FC236}">
                  <a16:creationId xmlns:a16="http://schemas.microsoft.com/office/drawing/2014/main" id="{C827AA7F-374E-AFE0-1DDD-AC7B20676E67}"/>
                </a:ext>
              </a:extLst>
            </p:cNvPr>
            <p:cNvSpPr/>
            <p:nvPr/>
          </p:nvSpPr>
          <p:spPr>
            <a:xfrm>
              <a:off x="6096000" y="0"/>
              <a:ext cx="3048000" cy="685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" name="Szövegdoboz 18">
              <a:extLst>
                <a:ext uri="{FF2B5EF4-FFF2-40B4-BE49-F238E27FC236}">
                  <a16:creationId xmlns:a16="http://schemas.microsoft.com/office/drawing/2014/main" id="{DAE1D433-DB4E-8284-23CB-E842E5359D36}"/>
                </a:ext>
              </a:extLst>
            </p:cNvPr>
            <p:cNvSpPr txBox="1"/>
            <p:nvPr/>
          </p:nvSpPr>
          <p:spPr>
            <a:xfrm>
              <a:off x="6590953" y="9584"/>
              <a:ext cx="19812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900" dirty="0">
                  <a:solidFill>
                    <a:schemeClr val="bg1"/>
                  </a:solidFill>
                  <a:latin typeface="Amasis MT Pro Black" panose="02040A04050005020304" pitchFamily="18" charset="0"/>
                </a:rPr>
                <a:t>3</a:t>
              </a:r>
              <a:endParaRPr lang="hu-HU" sz="19900" dirty="0">
                <a:solidFill>
                  <a:schemeClr val="bg1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20" name="Szövegdoboz 19">
              <a:extLst>
                <a:ext uri="{FF2B5EF4-FFF2-40B4-BE49-F238E27FC236}">
                  <a16:creationId xmlns:a16="http://schemas.microsoft.com/office/drawing/2014/main" id="{42CFA0AA-4DB6-A2B9-ECF8-B87174D49AB2}"/>
                </a:ext>
              </a:extLst>
            </p:cNvPr>
            <p:cNvSpPr txBox="1"/>
            <p:nvPr/>
          </p:nvSpPr>
          <p:spPr>
            <a:xfrm>
              <a:off x="6419295" y="4046970"/>
              <a:ext cx="23905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amet, consectetuer adipiscing elit. Maecenas porttitor congue massa. Fusce posuere, magna</a:t>
              </a:r>
            </a:p>
          </p:txBody>
        </p:sp>
        <p:sp>
          <p:nvSpPr>
            <p:cNvPr id="21" name="Szövegdoboz 20">
              <a:extLst>
                <a:ext uri="{FF2B5EF4-FFF2-40B4-BE49-F238E27FC236}">
                  <a16:creationId xmlns:a16="http://schemas.microsoft.com/office/drawing/2014/main" id="{5A63E65F-39E8-5062-FA53-44976DF183C7}"/>
                </a:ext>
              </a:extLst>
            </p:cNvPr>
            <p:cNvSpPr txBox="1"/>
            <p:nvPr/>
          </p:nvSpPr>
          <p:spPr>
            <a:xfrm>
              <a:off x="6419295" y="3035037"/>
              <a:ext cx="24870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masis MT Pro" panose="020F0502020204030204" pitchFamily="18" charset="0"/>
                  <a:cs typeface="Aldhabi" panose="020F0502020204030204" pitchFamily="2" charset="-78"/>
                </a:rPr>
                <a:t>Lorem ipsum</a:t>
              </a:r>
              <a:endParaRPr lang="hu-HU" sz="2800" dirty="0">
                <a:solidFill>
                  <a:schemeClr val="bg1"/>
                </a:solidFill>
              </a:endParaRPr>
            </a:p>
          </p:txBody>
        </p:sp>
        <p:sp>
          <p:nvSpPr>
            <p:cNvPr id="27" name="Háromszög 26">
              <a:extLst>
                <a:ext uri="{FF2B5EF4-FFF2-40B4-BE49-F238E27FC236}">
                  <a16:creationId xmlns:a16="http://schemas.microsoft.com/office/drawing/2014/main" id="{C4ED22E9-79B2-A492-96C6-C384E1CE1D36}"/>
                </a:ext>
              </a:extLst>
            </p:cNvPr>
            <p:cNvSpPr/>
            <p:nvPr/>
          </p:nvSpPr>
          <p:spPr>
            <a:xfrm rot="5400000">
              <a:off x="8565700" y="1388840"/>
              <a:ext cx="1522812" cy="446840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32" name="Csoportba foglalás 31">
            <a:extLst>
              <a:ext uri="{FF2B5EF4-FFF2-40B4-BE49-F238E27FC236}">
                <a16:creationId xmlns:a16="http://schemas.microsoft.com/office/drawing/2014/main" id="{E51BDE5E-92C4-2F6B-1F05-5A0A465D3C00}"/>
              </a:ext>
            </a:extLst>
          </p:cNvPr>
          <p:cNvGrpSpPr/>
          <p:nvPr/>
        </p:nvGrpSpPr>
        <p:grpSpPr>
          <a:xfrm>
            <a:off x="-2516920" y="3116"/>
            <a:ext cx="3457124" cy="6858000"/>
            <a:chOff x="3048000" y="0"/>
            <a:chExt cx="3457124" cy="6858000"/>
          </a:xfrm>
        </p:grpSpPr>
        <p:sp>
          <p:nvSpPr>
            <p:cNvPr id="6" name="Téglalap 5">
              <a:extLst>
                <a:ext uri="{FF2B5EF4-FFF2-40B4-BE49-F238E27FC236}">
                  <a16:creationId xmlns:a16="http://schemas.microsoft.com/office/drawing/2014/main" id="{307A721C-BB66-DFAE-4CED-B37D67EB64DC}"/>
                </a:ext>
              </a:extLst>
            </p:cNvPr>
            <p:cNvSpPr/>
            <p:nvPr/>
          </p:nvSpPr>
          <p:spPr>
            <a:xfrm>
              <a:off x="3048000" y="0"/>
              <a:ext cx="3048000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6" name="Szövegdoboz 15">
              <a:extLst>
                <a:ext uri="{FF2B5EF4-FFF2-40B4-BE49-F238E27FC236}">
                  <a16:creationId xmlns:a16="http://schemas.microsoft.com/office/drawing/2014/main" id="{00433DD1-B45F-AB53-5327-7F2AC97C89B3}"/>
                </a:ext>
              </a:extLst>
            </p:cNvPr>
            <p:cNvSpPr txBox="1"/>
            <p:nvPr/>
          </p:nvSpPr>
          <p:spPr>
            <a:xfrm>
              <a:off x="3553485" y="9584"/>
              <a:ext cx="19812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900" dirty="0">
                  <a:solidFill>
                    <a:schemeClr val="bg1"/>
                  </a:solidFill>
                  <a:latin typeface="Amasis MT Pro Black" panose="02040A04050005020304" pitchFamily="18" charset="0"/>
                </a:rPr>
                <a:t>2</a:t>
              </a:r>
              <a:endParaRPr lang="hu-HU" sz="19900" dirty="0">
                <a:solidFill>
                  <a:schemeClr val="bg1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17" name="Szövegdoboz 16">
              <a:extLst>
                <a:ext uri="{FF2B5EF4-FFF2-40B4-BE49-F238E27FC236}">
                  <a16:creationId xmlns:a16="http://schemas.microsoft.com/office/drawing/2014/main" id="{9EDB3D0E-B8BB-5C3F-C8E0-6E9063F53078}"/>
                </a:ext>
              </a:extLst>
            </p:cNvPr>
            <p:cNvSpPr txBox="1"/>
            <p:nvPr/>
          </p:nvSpPr>
          <p:spPr>
            <a:xfrm>
              <a:off x="3381827" y="4046970"/>
              <a:ext cx="23905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amet, consectetuer adipiscing elit. Maecenas porttitor congue massa. Fusce posuere, magna</a:t>
              </a:r>
            </a:p>
          </p:txBody>
        </p:sp>
        <p:sp>
          <p:nvSpPr>
            <p:cNvPr id="18" name="Szövegdoboz 17">
              <a:extLst>
                <a:ext uri="{FF2B5EF4-FFF2-40B4-BE49-F238E27FC236}">
                  <a16:creationId xmlns:a16="http://schemas.microsoft.com/office/drawing/2014/main" id="{162A54B2-5D9E-FCA9-8C29-0CFFF6201F64}"/>
                </a:ext>
              </a:extLst>
            </p:cNvPr>
            <p:cNvSpPr txBox="1"/>
            <p:nvPr/>
          </p:nvSpPr>
          <p:spPr>
            <a:xfrm>
              <a:off x="3381827" y="3035037"/>
              <a:ext cx="24870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masis MT Pro" panose="020F0502020204030204" pitchFamily="18" charset="0"/>
                  <a:cs typeface="Aldhabi" panose="020F0502020204030204" pitchFamily="2" charset="-78"/>
                </a:rPr>
                <a:t>Lorem ipsum</a:t>
              </a:r>
              <a:endParaRPr lang="hu-HU" sz="2800" dirty="0">
                <a:solidFill>
                  <a:schemeClr val="bg1"/>
                </a:solidFill>
              </a:endParaRPr>
            </a:p>
          </p:txBody>
        </p:sp>
        <p:sp>
          <p:nvSpPr>
            <p:cNvPr id="26" name="Háromszög 25">
              <a:extLst>
                <a:ext uri="{FF2B5EF4-FFF2-40B4-BE49-F238E27FC236}">
                  <a16:creationId xmlns:a16="http://schemas.microsoft.com/office/drawing/2014/main" id="{A21E831B-1171-6564-EC49-C9828C22975D}"/>
                </a:ext>
              </a:extLst>
            </p:cNvPr>
            <p:cNvSpPr/>
            <p:nvPr/>
          </p:nvSpPr>
          <p:spPr>
            <a:xfrm rot="5400000">
              <a:off x="5520298" y="1388840"/>
              <a:ext cx="1522812" cy="446840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24D3F50A-DDA7-962D-6F70-3E95F6B4319B}"/>
              </a:ext>
            </a:extLst>
          </p:cNvPr>
          <p:cNvGrpSpPr/>
          <p:nvPr/>
        </p:nvGrpSpPr>
        <p:grpSpPr>
          <a:xfrm>
            <a:off x="-2886795" y="-6350"/>
            <a:ext cx="3470907" cy="6858000"/>
            <a:chOff x="0" y="0"/>
            <a:chExt cx="3470907" cy="6858000"/>
          </a:xfrm>
        </p:grpSpPr>
        <p:sp>
          <p:nvSpPr>
            <p:cNvPr id="5" name="Téglalap 4">
              <a:extLst>
                <a:ext uri="{FF2B5EF4-FFF2-40B4-BE49-F238E27FC236}">
                  <a16:creationId xmlns:a16="http://schemas.microsoft.com/office/drawing/2014/main" id="{77ADFA55-863C-D307-1C1F-2DBBD0CFD39D}"/>
                </a:ext>
              </a:extLst>
            </p:cNvPr>
            <p:cNvSpPr/>
            <p:nvPr/>
          </p:nvSpPr>
          <p:spPr>
            <a:xfrm>
              <a:off x="0" y="0"/>
              <a:ext cx="3048000" cy="6858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0" name="Szövegdoboz 9">
              <a:extLst>
                <a:ext uri="{FF2B5EF4-FFF2-40B4-BE49-F238E27FC236}">
                  <a16:creationId xmlns:a16="http://schemas.microsoft.com/office/drawing/2014/main" id="{264D7A57-ACBA-D31E-4BA9-069118A64C42}"/>
                </a:ext>
              </a:extLst>
            </p:cNvPr>
            <p:cNvSpPr txBox="1"/>
            <p:nvPr/>
          </p:nvSpPr>
          <p:spPr>
            <a:xfrm>
              <a:off x="562428" y="9584"/>
              <a:ext cx="19812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900" dirty="0">
                  <a:solidFill>
                    <a:schemeClr val="bg1"/>
                  </a:solidFill>
                  <a:latin typeface="Amasis MT Pro Black" panose="02040A04050005020304" pitchFamily="18" charset="0"/>
                </a:rPr>
                <a:t>1</a:t>
              </a:r>
              <a:endParaRPr lang="hu-HU" sz="19900" dirty="0">
                <a:solidFill>
                  <a:schemeClr val="bg1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11" name="Szövegdoboz 10">
              <a:extLst>
                <a:ext uri="{FF2B5EF4-FFF2-40B4-BE49-F238E27FC236}">
                  <a16:creationId xmlns:a16="http://schemas.microsoft.com/office/drawing/2014/main" id="{F8C32637-CCD6-910D-F812-4F6C3EFCA61F}"/>
                </a:ext>
              </a:extLst>
            </p:cNvPr>
            <p:cNvSpPr txBox="1"/>
            <p:nvPr/>
          </p:nvSpPr>
          <p:spPr>
            <a:xfrm>
              <a:off x="390770" y="4046970"/>
              <a:ext cx="23905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amet, consectetuer adipiscing elit. Maecenas porttitor congue massa. Fusce posuere, magna</a:t>
              </a:r>
            </a:p>
          </p:txBody>
        </p:sp>
        <p:sp>
          <p:nvSpPr>
            <p:cNvPr id="12" name="Szövegdoboz 11">
              <a:extLst>
                <a:ext uri="{FF2B5EF4-FFF2-40B4-BE49-F238E27FC236}">
                  <a16:creationId xmlns:a16="http://schemas.microsoft.com/office/drawing/2014/main" id="{F8DCF370-CEEE-6EC4-1DAC-441762B82BED}"/>
                </a:ext>
              </a:extLst>
            </p:cNvPr>
            <p:cNvSpPr txBox="1"/>
            <p:nvPr/>
          </p:nvSpPr>
          <p:spPr>
            <a:xfrm>
              <a:off x="390770" y="3035037"/>
              <a:ext cx="24870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masis MT Pro" panose="020F0502020204030204" pitchFamily="18" charset="0"/>
                  <a:cs typeface="Aldhabi" panose="020F0502020204030204" pitchFamily="2" charset="-78"/>
                </a:rPr>
                <a:t>Lorem ipsum</a:t>
              </a:r>
              <a:endParaRPr lang="hu-HU" sz="2800" dirty="0">
                <a:solidFill>
                  <a:schemeClr val="bg1"/>
                </a:solidFill>
              </a:endParaRPr>
            </a:p>
          </p:txBody>
        </p:sp>
        <p:sp>
          <p:nvSpPr>
            <p:cNvPr id="25" name="Háromszög 24">
              <a:extLst>
                <a:ext uri="{FF2B5EF4-FFF2-40B4-BE49-F238E27FC236}">
                  <a16:creationId xmlns:a16="http://schemas.microsoft.com/office/drawing/2014/main" id="{1EC87DF1-F611-2D21-770D-160BEBEFAAE1}"/>
                </a:ext>
              </a:extLst>
            </p:cNvPr>
            <p:cNvSpPr/>
            <p:nvPr/>
          </p:nvSpPr>
          <p:spPr>
            <a:xfrm rot="5400000">
              <a:off x="2486081" y="1388840"/>
              <a:ext cx="1522812" cy="446840"/>
            </a:xfrm>
            <a:prstGeom prst="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36" name="Szövegdoboz 35">
            <a:extLst>
              <a:ext uri="{FF2B5EF4-FFF2-40B4-BE49-F238E27FC236}">
                <a16:creationId xmlns:a16="http://schemas.microsoft.com/office/drawing/2014/main" id="{420A449C-91F8-5C95-FED4-7482CFCB3135}"/>
              </a:ext>
            </a:extLst>
          </p:cNvPr>
          <p:cNvSpPr txBox="1"/>
          <p:nvPr/>
        </p:nvSpPr>
        <p:spPr>
          <a:xfrm>
            <a:off x="3012040" y="2507560"/>
            <a:ext cx="794240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>
                <a:solidFill>
                  <a:schemeClr val="accent6">
                    <a:lumMod val="50000"/>
                  </a:schemeClr>
                </a:solidFill>
                <a:latin typeface="Amasis MT Pro Black" panose="02040A04050005020304" pitchFamily="18" charset="0"/>
              </a:rPr>
              <a:t>Almáskert</a:t>
            </a:r>
            <a:endParaRPr lang="hu-HU" sz="11500" dirty="0">
              <a:solidFill>
                <a:schemeClr val="accent6">
                  <a:lumMod val="50000"/>
                </a:schemeClr>
              </a:solidFill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826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EF260-B7A7-9DB1-3116-170CF2F21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Csoportba foglalás 33">
            <a:extLst>
              <a:ext uri="{FF2B5EF4-FFF2-40B4-BE49-F238E27FC236}">
                <a16:creationId xmlns:a16="http://schemas.microsoft.com/office/drawing/2014/main" id="{3C4D130E-549B-A8F0-F023-2F6565C357E7}"/>
              </a:ext>
            </a:extLst>
          </p:cNvPr>
          <p:cNvGrpSpPr/>
          <p:nvPr/>
        </p:nvGrpSpPr>
        <p:grpSpPr>
          <a:xfrm>
            <a:off x="9144000" y="-119673"/>
            <a:ext cx="3048000" cy="6977673"/>
            <a:chOff x="9144000" y="-119673"/>
            <a:chExt cx="3048000" cy="6977673"/>
          </a:xfrm>
        </p:grpSpPr>
        <p:sp>
          <p:nvSpPr>
            <p:cNvPr id="8" name="Téglalap 7">
              <a:extLst>
                <a:ext uri="{FF2B5EF4-FFF2-40B4-BE49-F238E27FC236}">
                  <a16:creationId xmlns:a16="http://schemas.microsoft.com/office/drawing/2014/main" id="{CBE485F6-6567-8741-4F01-E3C73E37F853}"/>
                </a:ext>
              </a:extLst>
            </p:cNvPr>
            <p:cNvSpPr/>
            <p:nvPr/>
          </p:nvSpPr>
          <p:spPr>
            <a:xfrm>
              <a:off x="9144000" y="0"/>
              <a:ext cx="3048000" cy="685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2" name="Szövegdoboz 21">
              <a:extLst>
                <a:ext uri="{FF2B5EF4-FFF2-40B4-BE49-F238E27FC236}">
                  <a16:creationId xmlns:a16="http://schemas.microsoft.com/office/drawing/2014/main" id="{C01321E3-AAF5-5890-87B2-2DEFA1FE2B56}"/>
                </a:ext>
              </a:extLst>
            </p:cNvPr>
            <p:cNvSpPr txBox="1"/>
            <p:nvPr/>
          </p:nvSpPr>
          <p:spPr>
            <a:xfrm>
              <a:off x="9595791" y="-119673"/>
              <a:ext cx="19812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900" dirty="0">
                  <a:solidFill>
                    <a:schemeClr val="bg1"/>
                  </a:solidFill>
                  <a:latin typeface="Amasis MT Pro Black" panose="02040A04050005020304" pitchFamily="18" charset="0"/>
                </a:rPr>
                <a:t>4</a:t>
              </a:r>
              <a:endParaRPr lang="hu-HU" sz="19900" dirty="0">
                <a:solidFill>
                  <a:schemeClr val="bg1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23" name="Szövegdoboz 22">
              <a:extLst>
                <a:ext uri="{FF2B5EF4-FFF2-40B4-BE49-F238E27FC236}">
                  <a16:creationId xmlns:a16="http://schemas.microsoft.com/office/drawing/2014/main" id="{921B4B2F-6F95-BB93-03B7-692470ED57A7}"/>
                </a:ext>
              </a:extLst>
            </p:cNvPr>
            <p:cNvSpPr txBox="1"/>
            <p:nvPr/>
          </p:nvSpPr>
          <p:spPr>
            <a:xfrm>
              <a:off x="9424133" y="3917713"/>
              <a:ext cx="23905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amet, consectetuer adipiscing elit. Maecenas porttitor congue massa. Fusce posuere, magna</a:t>
              </a:r>
            </a:p>
          </p:txBody>
        </p:sp>
        <p:sp>
          <p:nvSpPr>
            <p:cNvPr id="24" name="Szövegdoboz 23">
              <a:extLst>
                <a:ext uri="{FF2B5EF4-FFF2-40B4-BE49-F238E27FC236}">
                  <a16:creationId xmlns:a16="http://schemas.microsoft.com/office/drawing/2014/main" id="{A98413DB-F664-6EA8-FC25-203B59C66782}"/>
                </a:ext>
              </a:extLst>
            </p:cNvPr>
            <p:cNvSpPr txBox="1"/>
            <p:nvPr/>
          </p:nvSpPr>
          <p:spPr>
            <a:xfrm>
              <a:off x="9424133" y="2905780"/>
              <a:ext cx="24870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masis MT Pro" panose="020F0502020204030204" pitchFamily="18" charset="0"/>
                  <a:cs typeface="Aldhabi" panose="020F0502020204030204" pitchFamily="2" charset="-78"/>
                </a:rPr>
                <a:t>Lorem ipsum</a:t>
              </a:r>
              <a:endParaRPr lang="hu-HU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Csoportba foglalás 32">
            <a:extLst>
              <a:ext uri="{FF2B5EF4-FFF2-40B4-BE49-F238E27FC236}">
                <a16:creationId xmlns:a16="http://schemas.microsoft.com/office/drawing/2014/main" id="{7DD9843D-46BE-D642-F808-6DAC10709181}"/>
              </a:ext>
            </a:extLst>
          </p:cNvPr>
          <p:cNvGrpSpPr/>
          <p:nvPr/>
        </p:nvGrpSpPr>
        <p:grpSpPr>
          <a:xfrm>
            <a:off x="6096000" y="0"/>
            <a:ext cx="3454526" cy="6858000"/>
            <a:chOff x="6096000" y="0"/>
            <a:chExt cx="3454526" cy="6858000"/>
          </a:xfrm>
        </p:grpSpPr>
        <p:sp>
          <p:nvSpPr>
            <p:cNvPr id="7" name="Téglalap 6">
              <a:extLst>
                <a:ext uri="{FF2B5EF4-FFF2-40B4-BE49-F238E27FC236}">
                  <a16:creationId xmlns:a16="http://schemas.microsoft.com/office/drawing/2014/main" id="{AEE184A5-E8C0-28FE-5E54-7CDB7B2BFFC3}"/>
                </a:ext>
              </a:extLst>
            </p:cNvPr>
            <p:cNvSpPr/>
            <p:nvPr/>
          </p:nvSpPr>
          <p:spPr>
            <a:xfrm>
              <a:off x="6096000" y="0"/>
              <a:ext cx="3048000" cy="685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" name="Szövegdoboz 18">
              <a:extLst>
                <a:ext uri="{FF2B5EF4-FFF2-40B4-BE49-F238E27FC236}">
                  <a16:creationId xmlns:a16="http://schemas.microsoft.com/office/drawing/2014/main" id="{DE2AC408-A49B-90C7-3CFF-9EEC63EEFFB6}"/>
                </a:ext>
              </a:extLst>
            </p:cNvPr>
            <p:cNvSpPr txBox="1"/>
            <p:nvPr/>
          </p:nvSpPr>
          <p:spPr>
            <a:xfrm>
              <a:off x="6590953" y="9584"/>
              <a:ext cx="19812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900" dirty="0">
                  <a:solidFill>
                    <a:schemeClr val="bg1"/>
                  </a:solidFill>
                  <a:latin typeface="Amasis MT Pro Black" panose="02040A04050005020304" pitchFamily="18" charset="0"/>
                </a:rPr>
                <a:t>3</a:t>
              </a:r>
              <a:endParaRPr lang="hu-HU" sz="19900" dirty="0">
                <a:solidFill>
                  <a:schemeClr val="bg1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20" name="Szövegdoboz 19">
              <a:extLst>
                <a:ext uri="{FF2B5EF4-FFF2-40B4-BE49-F238E27FC236}">
                  <a16:creationId xmlns:a16="http://schemas.microsoft.com/office/drawing/2014/main" id="{51A2C071-0386-F18E-2987-27B3E7DC4B13}"/>
                </a:ext>
              </a:extLst>
            </p:cNvPr>
            <p:cNvSpPr txBox="1"/>
            <p:nvPr/>
          </p:nvSpPr>
          <p:spPr>
            <a:xfrm>
              <a:off x="6419295" y="4046970"/>
              <a:ext cx="23905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amet, consectetuer adipiscing elit. Maecenas porttitor congue massa. Fusce posuere, magna</a:t>
              </a:r>
            </a:p>
          </p:txBody>
        </p:sp>
        <p:sp>
          <p:nvSpPr>
            <p:cNvPr id="21" name="Szövegdoboz 20">
              <a:extLst>
                <a:ext uri="{FF2B5EF4-FFF2-40B4-BE49-F238E27FC236}">
                  <a16:creationId xmlns:a16="http://schemas.microsoft.com/office/drawing/2014/main" id="{0A7323A9-1796-2E45-29AC-02CA4017D4D8}"/>
                </a:ext>
              </a:extLst>
            </p:cNvPr>
            <p:cNvSpPr txBox="1"/>
            <p:nvPr/>
          </p:nvSpPr>
          <p:spPr>
            <a:xfrm>
              <a:off x="6419295" y="3035037"/>
              <a:ext cx="24870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masis MT Pro" panose="020F0502020204030204" pitchFamily="18" charset="0"/>
                  <a:cs typeface="Aldhabi" panose="020F0502020204030204" pitchFamily="2" charset="-78"/>
                </a:rPr>
                <a:t>Lorem ipsum</a:t>
              </a:r>
              <a:endParaRPr lang="hu-HU" sz="2800" dirty="0">
                <a:solidFill>
                  <a:schemeClr val="bg1"/>
                </a:solidFill>
              </a:endParaRPr>
            </a:p>
          </p:txBody>
        </p:sp>
        <p:sp>
          <p:nvSpPr>
            <p:cNvPr id="27" name="Háromszög 26">
              <a:extLst>
                <a:ext uri="{FF2B5EF4-FFF2-40B4-BE49-F238E27FC236}">
                  <a16:creationId xmlns:a16="http://schemas.microsoft.com/office/drawing/2014/main" id="{77B48B28-E39E-4050-E44C-4B366EF5659E}"/>
                </a:ext>
              </a:extLst>
            </p:cNvPr>
            <p:cNvSpPr/>
            <p:nvPr/>
          </p:nvSpPr>
          <p:spPr>
            <a:xfrm rot="5400000">
              <a:off x="8565700" y="1388840"/>
              <a:ext cx="1522812" cy="446840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32" name="Csoportba foglalás 31">
            <a:extLst>
              <a:ext uri="{FF2B5EF4-FFF2-40B4-BE49-F238E27FC236}">
                <a16:creationId xmlns:a16="http://schemas.microsoft.com/office/drawing/2014/main" id="{A6D48F5C-542E-15A2-36FD-C439AEC2A8A2}"/>
              </a:ext>
            </a:extLst>
          </p:cNvPr>
          <p:cNvGrpSpPr/>
          <p:nvPr/>
        </p:nvGrpSpPr>
        <p:grpSpPr>
          <a:xfrm>
            <a:off x="3048000" y="0"/>
            <a:ext cx="3457124" cy="6858000"/>
            <a:chOff x="3048000" y="0"/>
            <a:chExt cx="3457124" cy="6858000"/>
          </a:xfrm>
        </p:grpSpPr>
        <p:sp>
          <p:nvSpPr>
            <p:cNvPr id="6" name="Téglalap 5">
              <a:extLst>
                <a:ext uri="{FF2B5EF4-FFF2-40B4-BE49-F238E27FC236}">
                  <a16:creationId xmlns:a16="http://schemas.microsoft.com/office/drawing/2014/main" id="{30C4784C-A32F-4020-D1AE-0048DB53B149}"/>
                </a:ext>
              </a:extLst>
            </p:cNvPr>
            <p:cNvSpPr/>
            <p:nvPr/>
          </p:nvSpPr>
          <p:spPr>
            <a:xfrm>
              <a:off x="3048000" y="0"/>
              <a:ext cx="3048000" cy="685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6" name="Szövegdoboz 15">
              <a:extLst>
                <a:ext uri="{FF2B5EF4-FFF2-40B4-BE49-F238E27FC236}">
                  <a16:creationId xmlns:a16="http://schemas.microsoft.com/office/drawing/2014/main" id="{4EEA2885-ABA0-C565-0283-A507391B3D61}"/>
                </a:ext>
              </a:extLst>
            </p:cNvPr>
            <p:cNvSpPr txBox="1"/>
            <p:nvPr/>
          </p:nvSpPr>
          <p:spPr>
            <a:xfrm>
              <a:off x="3553485" y="9584"/>
              <a:ext cx="19812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900" dirty="0">
                  <a:solidFill>
                    <a:schemeClr val="bg1"/>
                  </a:solidFill>
                  <a:latin typeface="Amasis MT Pro Black" panose="02040A04050005020304" pitchFamily="18" charset="0"/>
                </a:rPr>
                <a:t>2</a:t>
              </a:r>
              <a:endParaRPr lang="hu-HU" sz="19900" dirty="0">
                <a:solidFill>
                  <a:schemeClr val="bg1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17" name="Szövegdoboz 16">
              <a:extLst>
                <a:ext uri="{FF2B5EF4-FFF2-40B4-BE49-F238E27FC236}">
                  <a16:creationId xmlns:a16="http://schemas.microsoft.com/office/drawing/2014/main" id="{DD715FBC-B974-CEBD-A623-2F4BC268BB87}"/>
                </a:ext>
              </a:extLst>
            </p:cNvPr>
            <p:cNvSpPr txBox="1"/>
            <p:nvPr/>
          </p:nvSpPr>
          <p:spPr>
            <a:xfrm>
              <a:off x="3381827" y="4046970"/>
              <a:ext cx="23905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amet, consectetuer adipiscing elit. Maecenas porttitor congue massa. Fusce posuere, magna</a:t>
              </a:r>
            </a:p>
          </p:txBody>
        </p:sp>
        <p:sp>
          <p:nvSpPr>
            <p:cNvPr id="18" name="Szövegdoboz 17">
              <a:extLst>
                <a:ext uri="{FF2B5EF4-FFF2-40B4-BE49-F238E27FC236}">
                  <a16:creationId xmlns:a16="http://schemas.microsoft.com/office/drawing/2014/main" id="{6320E2CA-E118-15C4-B5AF-1288F997FF86}"/>
                </a:ext>
              </a:extLst>
            </p:cNvPr>
            <p:cNvSpPr txBox="1"/>
            <p:nvPr/>
          </p:nvSpPr>
          <p:spPr>
            <a:xfrm>
              <a:off x="3381827" y="3035037"/>
              <a:ext cx="24870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masis MT Pro" panose="020F0502020204030204" pitchFamily="18" charset="0"/>
                  <a:cs typeface="Aldhabi" panose="020F0502020204030204" pitchFamily="2" charset="-78"/>
                </a:rPr>
                <a:t>Lorem ipsum</a:t>
              </a:r>
              <a:endParaRPr lang="hu-HU" sz="2800" dirty="0">
                <a:solidFill>
                  <a:schemeClr val="bg1"/>
                </a:solidFill>
              </a:endParaRPr>
            </a:p>
          </p:txBody>
        </p:sp>
        <p:sp>
          <p:nvSpPr>
            <p:cNvPr id="26" name="Háromszög 25">
              <a:extLst>
                <a:ext uri="{FF2B5EF4-FFF2-40B4-BE49-F238E27FC236}">
                  <a16:creationId xmlns:a16="http://schemas.microsoft.com/office/drawing/2014/main" id="{B0DCC28D-1064-96B0-317E-7B90B7CED9FE}"/>
                </a:ext>
              </a:extLst>
            </p:cNvPr>
            <p:cNvSpPr/>
            <p:nvPr/>
          </p:nvSpPr>
          <p:spPr>
            <a:xfrm rot="5400000">
              <a:off x="5520298" y="1388840"/>
              <a:ext cx="1522812" cy="446840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3FB2630D-1522-818B-8288-57C0B1281213}"/>
              </a:ext>
            </a:extLst>
          </p:cNvPr>
          <p:cNvGrpSpPr/>
          <p:nvPr/>
        </p:nvGrpSpPr>
        <p:grpSpPr>
          <a:xfrm>
            <a:off x="0" y="0"/>
            <a:ext cx="3470907" cy="6858000"/>
            <a:chOff x="0" y="0"/>
            <a:chExt cx="3470907" cy="6858000"/>
          </a:xfrm>
        </p:grpSpPr>
        <p:sp>
          <p:nvSpPr>
            <p:cNvPr id="5" name="Téglalap 4">
              <a:extLst>
                <a:ext uri="{FF2B5EF4-FFF2-40B4-BE49-F238E27FC236}">
                  <a16:creationId xmlns:a16="http://schemas.microsoft.com/office/drawing/2014/main" id="{CE38AD5C-AE5A-B61E-8D83-83463D612D51}"/>
                </a:ext>
              </a:extLst>
            </p:cNvPr>
            <p:cNvSpPr/>
            <p:nvPr/>
          </p:nvSpPr>
          <p:spPr>
            <a:xfrm>
              <a:off x="0" y="0"/>
              <a:ext cx="3048000" cy="6858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0" name="Szövegdoboz 9">
              <a:extLst>
                <a:ext uri="{FF2B5EF4-FFF2-40B4-BE49-F238E27FC236}">
                  <a16:creationId xmlns:a16="http://schemas.microsoft.com/office/drawing/2014/main" id="{89611544-C58B-096B-60BA-65A4B2FCBECA}"/>
                </a:ext>
              </a:extLst>
            </p:cNvPr>
            <p:cNvSpPr txBox="1"/>
            <p:nvPr/>
          </p:nvSpPr>
          <p:spPr>
            <a:xfrm>
              <a:off x="562428" y="9584"/>
              <a:ext cx="1981200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900" dirty="0">
                  <a:solidFill>
                    <a:schemeClr val="bg1"/>
                  </a:solidFill>
                  <a:latin typeface="Amasis MT Pro Black" panose="02040A04050005020304" pitchFamily="18" charset="0"/>
                </a:rPr>
                <a:t>1</a:t>
              </a:r>
              <a:endParaRPr lang="hu-HU" sz="19900" dirty="0">
                <a:solidFill>
                  <a:schemeClr val="bg1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11" name="Szövegdoboz 10">
              <a:extLst>
                <a:ext uri="{FF2B5EF4-FFF2-40B4-BE49-F238E27FC236}">
                  <a16:creationId xmlns:a16="http://schemas.microsoft.com/office/drawing/2014/main" id="{5254237B-1D1F-1146-464C-9BC5455736D2}"/>
                </a:ext>
              </a:extLst>
            </p:cNvPr>
            <p:cNvSpPr txBox="1"/>
            <p:nvPr/>
          </p:nvSpPr>
          <p:spPr>
            <a:xfrm>
              <a:off x="390770" y="4046970"/>
              <a:ext cx="239052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amet, consectetuer adipiscing elit. Maecenas porttitor congue massa. Fusce posuere, magna</a:t>
              </a:r>
            </a:p>
          </p:txBody>
        </p:sp>
        <p:sp>
          <p:nvSpPr>
            <p:cNvPr id="12" name="Szövegdoboz 11">
              <a:extLst>
                <a:ext uri="{FF2B5EF4-FFF2-40B4-BE49-F238E27FC236}">
                  <a16:creationId xmlns:a16="http://schemas.microsoft.com/office/drawing/2014/main" id="{8644AE42-32B5-F0FA-3F50-A55D69511A38}"/>
                </a:ext>
              </a:extLst>
            </p:cNvPr>
            <p:cNvSpPr txBox="1"/>
            <p:nvPr/>
          </p:nvSpPr>
          <p:spPr>
            <a:xfrm>
              <a:off x="390770" y="3035037"/>
              <a:ext cx="24870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masis MT Pro" panose="020F0502020204030204" pitchFamily="18" charset="0"/>
                  <a:cs typeface="Aldhabi" panose="020F0502020204030204" pitchFamily="2" charset="-78"/>
                </a:rPr>
                <a:t>Lorem ipsum</a:t>
              </a:r>
              <a:endParaRPr lang="hu-HU" sz="2800" dirty="0">
                <a:solidFill>
                  <a:schemeClr val="bg1"/>
                </a:solidFill>
              </a:endParaRPr>
            </a:p>
          </p:txBody>
        </p:sp>
        <p:sp>
          <p:nvSpPr>
            <p:cNvPr id="25" name="Háromszög 24">
              <a:extLst>
                <a:ext uri="{FF2B5EF4-FFF2-40B4-BE49-F238E27FC236}">
                  <a16:creationId xmlns:a16="http://schemas.microsoft.com/office/drawing/2014/main" id="{AA5D4D0A-3390-2A38-2B1A-21EB39EADE9C}"/>
                </a:ext>
              </a:extLst>
            </p:cNvPr>
            <p:cNvSpPr/>
            <p:nvPr/>
          </p:nvSpPr>
          <p:spPr>
            <a:xfrm rot="5400000">
              <a:off x="2486081" y="1388840"/>
              <a:ext cx="1522812" cy="446840"/>
            </a:xfrm>
            <a:prstGeom prst="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446252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: lekerekített 7">
            <a:extLst>
              <a:ext uri="{FF2B5EF4-FFF2-40B4-BE49-F238E27FC236}">
                <a16:creationId xmlns:a16="http://schemas.microsoft.com/office/drawing/2014/main" id="{678E309B-0476-EAFA-6E88-DAC807844297}"/>
              </a:ext>
            </a:extLst>
          </p:cNvPr>
          <p:cNvSpPr/>
          <p:nvPr/>
        </p:nvSpPr>
        <p:spPr>
          <a:xfrm>
            <a:off x="4972050" y="476252"/>
            <a:ext cx="6724650" cy="5838793"/>
          </a:xfrm>
          <a:prstGeom prst="roundRect">
            <a:avLst/>
          </a:prstGeom>
          <a:solidFill>
            <a:srgbClr val="A9C3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7" name="Kép 6" descr="A képen növény, virág, kültéri, aranyvessző látható&#10;&#10;Automatikusan generált leírás">
            <a:extLst>
              <a:ext uri="{FF2B5EF4-FFF2-40B4-BE49-F238E27FC236}">
                <a16:creationId xmlns:a16="http://schemas.microsoft.com/office/drawing/2014/main" id="{A7259FB2-2DCA-C340-C9BB-367D5249B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17"/>
          <a:stretch/>
        </p:blipFill>
        <p:spPr>
          <a:xfrm>
            <a:off x="514350" y="476252"/>
            <a:ext cx="5658408" cy="5838793"/>
          </a:xfrm>
          <a:custGeom>
            <a:avLst/>
            <a:gdLst>
              <a:gd name="connsiteX0" fmla="*/ 973132 w 5658408"/>
              <a:gd name="connsiteY0" fmla="*/ 0 h 5838793"/>
              <a:gd name="connsiteX1" fmla="*/ 5658408 w 5658408"/>
              <a:gd name="connsiteY1" fmla="*/ 0 h 5838793"/>
              <a:gd name="connsiteX2" fmla="*/ 5658408 w 5658408"/>
              <a:gd name="connsiteY2" fmla="*/ 5838793 h 5838793"/>
              <a:gd name="connsiteX3" fmla="*/ 973152 w 5658408"/>
              <a:gd name="connsiteY3" fmla="*/ 5838793 h 5838793"/>
              <a:gd name="connsiteX4" fmla="*/ 0 w 5658408"/>
              <a:gd name="connsiteY4" fmla="*/ 4865641 h 5838793"/>
              <a:gd name="connsiteX5" fmla="*/ 0 w 5658408"/>
              <a:gd name="connsiteY5" fmla="*/ 973151 h 5838793"/>
              <a:gd name="connsiteX6" fmla="*/ 873653 w 5658408"/>
              <a:gd name="connsiteY6" fmla="*/ 5023 h 583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8408" h="5838793">
                <a:moveTo>
                  <a:pt x="973132" y="0"/>
                </a:moveTo>
                <a:lnTo>
                  <a:pt x="5658408" y="0"/>
                </a:lnTo>
                <a:lnTo>
                  <a:pt x="5658408" y="5838793"/>
                </a:lnTo>
                <a:lnTo>
                  <a:pt x="973152" y="5838793"/>
                </a:lnTo>
                <a:cubicBezTo>
                  <a:pt x="435695" y="5838793"/>
                  <a:pt x="0" y="5403098"/>
                  <a:pt x="0" y="4865641"/>
                </a:cubicBezTo>
                <a:lnTo>
                  <a:pt x="0" y="973151"/>
                </a:lnTo>
                <a:cubicBezTo>
                  <a:pt x="0" y="469285"/>
                  <a:pt x="382935" y="54858"/>
                  <a:pt x="873653" y="5023"/>
                </a:cubicBezTo>
                <a:close/>
              </a:path>
            </a:pathLst>
          </a:cu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B7D92A0B-5FE0-CB1C-C6CA-970D155E4D76}"/>
              </a:ext>
            </a:extLst>
          </p:cNvPr>
          <p:cNvSpPr txBox="1"/>
          <p:nvPr/>
        </p:nvSpPr>
        <p:spPr>
          <a:xfrm>
            <a:off x="6671302" y="1010918"/>
            <a:ext cx="45126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Virágos</a:t>
            </a:r>
            <a:endParaRPr lang="hu-HU" sz="8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8A59F9E2-71A9-0FB2-4E49-D902AE04F7C4}"/>
              </a:ext>
            </a:extLst>
          </p:cNvPr>
          <p:cNvSpPr txBox="1"/>
          <p:nvPr/>
        </p:nvSpPr>
        <p:spPr>
          <a:xfrm>
            <a:off x="6657083" y="2577705"/>
            <a:ext cx="45126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26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BC3C1C1B-AA37-55BD-4479-C5E76A3956F3}"/>
              </a:ext>
            </a:extLst>
          </p:cNvPr>
          <p:cNvGrpSpPr/>
          <p:nvPr/>
        </p:nvGrpSpPr>
        <p:grpSpPr>
          <a:xfrm>
            <a:off x="939800" y="566087"/>
            <a:ext cx="6159500" cy="5733113"/>
            <a:chOff x="939800" y="566087"/>
            <a:chExt cx="6159500" cy="5733113"/>
          </a:xfrm>
          <a:blipFill>
            <a:blip r:embed="rId2"/>
            <a:stretch>
              <a:fillRect/>
            </a:stretch>
          </a:blipFill>
        </p:grpSpPr>
        <p:sp>
          <p:nvSpPr>
            <p:cNvPr id="4" name="Téglalap: lekerekített 3">
              <a:extLst>
                <a:ext uri="{FF2B5EF4-FFF2-40B4-BE49-F238E27FC236}">
                  <a16:creationId xmlns:a16="http://schemas.microsoft.com/office/drawing/2014/main" id="{11FEB8B0-32F8-5389-A9AC-CC757FCC391B}"/>
                </a:ext>
              </a:extLst>
            </p:cNvPr>
            <p:cNvSpPr/>
            <p:nvPr/>
          </p:nvSpPr>
          <p:spPr>
            <a:xfrm>
              <a:off x="939800" y="807387"/>
              <a:ext cx="1145640" cy="5263213"/>
            </a:xfrm>
            <a:prstGeom prst="roundRect">
              <a:avLst>
                <a:gd name="adj" fmla="val 49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" name="Téglalap: lekerekített 4">
              <a:extLst>
                <a:ext uri="{FF2B5EF4-FFF2-40B4-BE49-F238E27FC236}">
                  <a16:creationId xmlns:a16="http://schemas.microsoft.com/office/drawing/2014/main" id="{33E8B24E-1F6F-63F3-3CDD-0EAEB30C54F5}"/>
                </a:ext>
              </a:extLst>
            </p:cNvPr>
            <p:cNvSpPr/>
            <p:nvPr/>
          </p:nvSpPr>
          <p:spPr>
            <a:xfrm>
              <a:off x="2193265" y="1531287"/>
              <a:ext cx="1145640" cy="399321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Téglalap: lekerekített 5">
              <a:extLst>
                <a:ext uri="{FF2B5EF4-FFF2-40B4-BE49-F238E27FC236}">
                  <a16:creationId xmlns:a16="http://schemas.microsoft.com/office/drawing/2014/main" id="{DE15BC9F-DF43-CBC7-CE0C-D5915BCAD9B9}"/>
                </a:ext>
              </a:extLst>
            </p:cNvPr>
            <p:cNvSpPr/>
            <p:nvPr/>
          </p:nvSpPr>
          <p:spPr>
            <a:xfrm>
              <a:off x="3446730" y="807387"/>
              <a:ext cx="1145640" cy="5263213"/>
            </a:xfrm>
            <a:prstGeom prst="roundRect">
              <a:avLst>
                <a:gd name="adj" fmla="val 49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7" name="Téglalap: lekerekített 6">
              <a:extLst>
                <a:ext uri="{FF2B5EF4-FFF2-40B4-BE49-F238E27FC236}">
                  <a16:creationId xmlns:a16="http://schemas.microsoft.com/office/drawing/2014/main" id="{E227C5AB-31A3-E4B0-150B-903427149E1B}"/>
                </a:ext>
              </a:extLst>
            </p:cNvPr>
            <p:cNvSpPr/>
            <p:nvPr/>
          </p:nvSpPr>
          <p:spPr>
            <a:xfrm>
              <a:off x="4700195" y="566087"/>
              <a:ext cx="1145640" cy="5733113"/>
            </a:xfrm>
            <a:prstGeom prst="roundRect">
              <a:avLst>
                <a:gd name="adj" fmla="val 49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8" name="Téglalap: lekerekített 7">
              <a:extLst>
                <a:ext uri="{FF2B5EF4-FFF2-40B4-BE49-F238E27FC236}">
                  <a16:creationId xmlns:a16="http://schemas.microsoft.com/office/drawing/2014/main" id="{C75FBD11-06CC-458B-05C4-0DCD957E6AEC}"/>
                </a:ext>
              </a:extLst>
            </p:cNvPr>
            <p:cNvSpPr/>
            <p:nvPr/>
          </p:nvSpPr>
          <p:spPr>
            <a:xfrm>
              <a:off x="5953660" y="787400"/>
              <a:ext cx="1145640" cy="5263213"/>
            </a:xfrm>
            <a:prstGeom prst="roundRect">
              <a:avLst>
                <a:gd name="adj" fmla="val 496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DF61D496-DCA5-2821-982A-11E7DAC0E520}"/>
              </a:ext>
            </a:extLst>
          </p:cNvPr>
          <p:cNvSpPr txBox="1"/>
          <p:nvPr/>
        </p:nvSpPr>
        <p:spPr>
          <a:xfrm>
            <a:off x="4182533" y="1981200"/>
            <a:ext cx="75861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8100" algn="l" rotWithShape="0">
                    <a:prstClr val="black">
                      <a:alpha val="99000"/>
                    </a:prstClr>
                  </a:outerShdw>
                </a:effectLst>
                <a:latin typeface="Amasis MT Pro Black" panose="020F0502020204030204" pitchFamily="18" charset="0"/>
              </a:rPr>
              <a:t>ALMÁSKERT</a:t>
            </a:r>
            <a:endParaRPr lang="hu-HU" sz="88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50800" dist="38100" algn="l" rotWithShape="0">
                  <a:prstClr val="black">
                    <a:alpha val="99000"/>
                  </a:prstClr>
                </a:outerShdw>
              </a:effectLst>
              <a:latin typeface="Amasis MT Pro Black" panose="020F0502020204030204" pitchFamily="18" charset="0"/>
            </a:endParaRP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E4ABA9CB-6666-DD50-0BC5-C3D0B97DEF11}"/>
              </a:ext>
            </a:extLst>
          </p:cNvPr>
          <p:cNvSpPr txBox="1"/>
          <p:nvPr/>
        </p:nvSpPr>
        <p:spPr>
          <a:xfrm>
            <a:off x="7399867" y="3657600"/>
            <a:ext cx="4216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96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abadkézi sokszög: alakzat 10">
            <a:extLst>
              <a:ext uri="{FF2B5EF4-FFF2-40B4-BE49-F238E27FC236}">
                <a16:creationId xmlns:a16="http://schemas.microsoft.com/office/drawing/2014/main" id="{8054859F-E447-53B3-1393-4302D2AD1401}"/>
              </a:ext>
            </a:extLst>
          </p:cNvPr>
          <p:cNvSpPr/>
          <p:nvPr/>
        </p:nvSpPr>
        <p:spPr>
          <a:xfrm>
            <a:off x="914399" y="-1"/>
            <a:ext cx="8928100" cy="4440769"/>
          </a:xfrm>
          <a:custGeom>
            <a:avLst/>
            <a:gdLst>
              <a:gd name="connsiteX0" fmla="*/ 6777567 w 8928100"/>
              <a:gd name="connsiteY0" fmla="*/ 2290236 h 4440769"/>
              <a:gd name="connsiteX1" fmla="*/ 8928100 w 8928100"/>
              <a:gd name="connsiteY1" fmla="*/ 2290236 h 4440769"/>
              <a:gd name="connsiteX2" fmla="*/ 8928100 w 8928100"/>
              <a:gd name="connsiteY2" fmla="*/ 4440769 h 4440769"/>
              <a:gd name="connsiteX3" fmla="*/ 6777567 w 8928100"/>
              <a:gd name="connsiteY3" fmla="*/ 4440769 h 4440769"/>
              <a:gd name="connsiteX4" fmla="*/ 4516967 w 8928100"/>
              <a:gd name="connsiteY4" fmla="*/ 2286002 h 4440769"/>
              <a:gd name="connsiteX5" fmla="*/ 6667500 w 8928100"/>
              <a:gd name="connsiteY5" fmla="*/ 2286002 h 4440769"/>
              <a:gd name="connsiteX6" fmla="*/ 6667500 w 8928100"/>
              <a:gd name="connsiteY6" fmla="*/ 4436535 h 4440769"/>
              <a:gd name="connsiteX7" fmla="*/ 4516967 w 8928100"/>
              <a:gd name="connsiteY7" fmla="*/ 4436535 h 4440769"/>
              <a:gd name="connsiteX8" fmla="*/ 2256367 w 8928100"/>
              <a:gd name="connsiteY8" fmla="*/ 2269069 h 4440769"/>
              <a:gd name="connsiteX9" fmla="*/ 4406900 w 8928100"/>
              <a:gd name="connsiteY9" fmla="*/ 2269069 h 4440769"/>
              <a:gd name="connsiteX10" fmla="*/ 4406900 w 8928100"/>
              <a:gd name="connsiteY10" fmla="*/ 4419602 h 4440769"/>
              <a:gd name="connsiteX11" fmla="*/ 2256367 w 8928100"/>
              <a:gd name="connsiteY11" fmla="*/ 4419602 h 4440769"/>
              <a:gd name="connsiteX12" fmla="*/ 0 w 8928100"/>
              <a:gd name="connsiteY12" fmla="*/ 1 h 4440769"/>
              <a:gd name="connsiteX13" fmla="*/ 2150533 w 8928100"/>
              <a:gd name="connsiteY13" fmla="*/ 1 h 4440769"/>
              <a:gd name="connsiteX14" fmla="*/ 2150533 w 8928100"/>
              <a:gd name="connsiteY14" fmla="*/ 2150534 h 4440769"/>
              <a:gd name="connsiteX15" fmla="*/ 0 w 8928100"/>
              <a:gd name="connsiteY15" fmla="*/ 2150534 h 4440769"/>
              <a:gd name="connsiteX16" fmla="*/ 4521201 w 8928100"/>
              <a:gd name="connsiteY16" fmla="*/ 1 h 4440769"/>
              <a:gd name="connsiteX17" fmla="*/ 6671734 w 8928100"/>
              <a:gd name="connsiteY17" fmla="*/ 1 h 4440769"/>
              <a:gd name="connsiteX18" fmla="*/ 6671734 w 8928100"/>
              <a:gd name="connsiteY18" fmla="*/ 2150534 h 4440769"/>
              <a:gd name="connsiteX19" fmla="*/ 4521201 w 8928100"/>
              <a:gd name="connsiteY19" fmla="*/ 2150534 h 4440769"/>
              <a:gd name="connsiteX20" fmla="*/ 2252134 w 8928100"/>
              <a:gd name="connsiteY20" fmla="*/ 0 h 4440769"/>
              <a:gd name="connsiteX21" fmla="*/ 4402666 w 8928100"/>
              <a:gd name="connsiteY21" fmla="*/ 0 h 4440769"/>
              <a:gd name="connsiteX22" fmla="*/ 4402666 w 8928100"/>
              <a:gd name="connsiteY22" fmla="*/ 2150533 h 4440769"/>
              <a:gd name="connsiteX23" fmla="*/ 2252134 w 8928100"/>
              <a:gd name="connsiteY23" fmla="*/ 2150533 h 444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28100" h="4440769">
                <a:moveTo>
                  <a:pt x="6777567" y="2290236"/>
                </a:moveTo>
                <a:lnTo>
                  <a:pt x="8928100" y="2290236"/>
                </a:lnTo>
                <a:lnTo>
                  <a:pt x="8928100" y="4440769"/>
                </a:lnTo>
                <a:lnTo>
                  <a:pt x="6777567" y="4440769"/>
                </a:lnTo>
                <a:close/>
                <a:moveTo>
                  <a:pt x="4516967" y="2286002"/>
                </a:moveTo>
                <a:lnTo>
                  <a:pt x="6667500" y="2286002"/>
                </a:lnTo>
                <a:lnTo>
                  <a:pt x="6667500" y="4436535"/>
                </a:lnTo>
                <a:lnTo>
                  <a:pt x="4516967" y="4436535"/>
                </a:lnTo>
                <a:close/>
                <a:moveTo>
                  <a:pt x="2256367" y="2269069"/>
                </a:moveTo>
                <a:lnTo>
                  <a:pt x="4406900" y="2269069"/>
                </a:lnTo>
                <a:lnTo>
                  <a:pt x="4406900" y="4419602"/>
                </a:lnTo>
                <a:lnTo>
                  <a:pt x="2256367" y="4419602"/>
                </a:lnTo>
                <a:close/>
                <a:moveTo>
                  <a:pt x="0" y="1"/>
                </a:moveTo>
                <a:lnTo>
                  <a:pt x="2150533" y="1"/>
                </a:lnTo>
                <a:lnTo>
                  <a:pt x="2150533" y="2150534"/>
                </a:lnTo>
                <a:lnTo>
                  <a:pt x="0" y="2150534"/>
                </a:lnTo>
                <a:close/>
                <a:moveTo>
                  <a:pt x="4521201" y="1"/>
                </a:moveTo>
                <a:lnTo>
                  <a:pt x="6671734" y="1"/>
                </a:lnTo>
                <a:lnTo>
                  <a:pt x="6671734" y="2150534"/>
                </a:lnTo>
                <a:lnTo>
                  <a:pt x="4521201" y="2150534"/>
                </a:lnTo>
                <a:close/>
                <a:moveTo>
                  <a:pt x="2252134" y="0"/>
                </a:moveTo>
                <a:lnTo>
                  <a:pt x="4402666" y="0"/>
                </a:lnTo>
                <a:lnTo>
                  <a:pt x="4402666" y="2150533"/>
                </a:lnTo>
                <a:lnTo>
                  <a:pt x="2252134" y="2150533"/>
                </a:lnTo>
                <a:close/>
              </a:path>
            </a:pathLst>
          </a:custGeom>
          <a:blipFill>
            <a:blip r:embed="rId2"/>
            <a:srcRect/>
            <a:stretch>
              <a:fillRect l="-19493" r="234" b="-7982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3506081A-D82A-451A-AF3D-856C1FDE280A}"/>
              </a:ext>
            </a:extLst>
          </p:cNvPr>
          <p:cNvSpPr txBox="1"/>
          <p:nvPr/>
        </p:nvSpPr>
        <p:spPr>
          <a:xfrm>
            <a:off x="1030513" y="2850886"/>
            <a:ext cx="1928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Bernard MT Condensed" panose="02050806060905020404" pitchFamily="18" charset="0"/>
              </a:rPr>
              <a:t>London</a:t>
            </a:r>
            <a:endParaRPr lang="hu-HU" sz="48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60B5B721-722F-8970-2444-4EAE129B0F74}"/>
              </a:ext>
            </a:extLst>
          </p:cNvPr>
          <p:cNvSpPr txBox="1"/>
          <p:nvPr/>
        </p:nvSpPr>
        <p:spPr>
          <a:xfrm>
            <a:off x="3258456" y="4440768"/>
            <a:ext cx="7168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Bernard MT Condensed" panose="02050806060905020404" pitchFamily="18" charset="0"/>
              </a:rPr>
              <a:t>01</a:t>
            </a:r>
            <a:endParaRPr lang="hu-HU" sz="48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6ECB0C21-E267-954A-E63E-0AB757363D3D}"/>
              </a:ext>
            </a:extLst>
          </p:cNvPr>
          <p:cNvSpPr txBox="1"/>
          <p:nvPr/>
        </p:nvSpPr>
        <p:spPr>
          <a:xfrm>
            <a:off x="5486399" y="4501904"/>
            <a:ext cx="787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Bernard MT Condensed" panose="02050806060905020404" pitchFamily="18" charset="0"/>
              </a:rPr>
              <a:t>02</a:t>
            </a:r>
            <a:endParaRPr lang="hu-HU" sz="48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53C3ECFB-0011-C0CA-DE29-9B2A146DD27A}"/>
              </a:ext>
            </a:extLst>
          </p:cNvPr>
          <p:cNvSpPr txBox="1"/>
          <p:nvPr/>
        </p:nvSpPr>
        <p:spPr>
          <a:xfrm>
            <a:off x="7858251" y="4501903"/>
            <a:ext cx="7873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Bernard MT Condensed" panose="02050806060905020404" pitchFamily="18" charset="0"/>
              </a:rPr>
              <a:t>03</a:t>
            </a:r>
            <a:endParaRPr lang="hu-HU" sz="48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876A6844-1A0E-C40E-DB64-382F1E5C017E}"/>
              </a:ext>
            </a:extLst>
          </p:cNvPr>
          <p:cNvSpPr txBox="1"/>
          <p:nvPr/>
        </p:nvSpPr>
        <p:spPr>
          <a:xfrm>
            <a:off x="5486399" y="5424164"/>
            <a:ext cx="2056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 dolor sit amet, consectetuer adipiscing elit. </a:t>
            </a:r>
            <a:endParaRPr lang="en-US" dirty="0"/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251BD01B-B0A1-DA43-EBC1-15B58CF5D293}"/>
              </a:ext>
            </a:extLst>
          </p:cNvPr>
          <p:cNvSpPr txBox="1"/>
          <p:nvPr/>
        </p:nvSpPr>
        <p:spPr>
          <a:xfrm>
            <a:off x="3422649" y="5424165"/>
            <a:ext cx="2056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 dolor sit amet, consectetuer adipiscing elit. </a:t>
            </a:r>
            <a:endParaRPr lang="en-US" dirty="0"/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C8103F35-3FE7-3586-E07D-23AF6BC11F52}"/>
              </a:ext>
            </a:extLst>
          </p:cNvPr>
          <p:cNvSpPr txBox="1"/>
          <p:nvPr/>
        </p:nvSpPr>
        <p:spPr>
          <a:xfrm>
            <a:off x="7858251" y="5424164"/>
            <a:ext cx="20564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 dolor sit amet, consectetuer adipiscing elit.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52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D55F306C-6A80-2BA6-1AC0-6200196A5EFB}"/>
              </a:ext>
            </a:extLst>
          </p:cNvPr>
          <p:cNvSpPr txBox="1"/>
          <p:nvPr/>
        </p:nvSpPr>
        <p:spPr>
          <a:xfrm>
            <a:off x="1083733" y="1778001"/>
            <a:ext cx="528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chemeClr val="accent6">
                    <a:lumMod val="50000"/>
                  </a:schemeClr>
                </a:solidFill>
                <a:latin typeface="Amasis MT Pro Black" panose="020F0502020204030204" pitchFamily="18" charset="0"/>
              </a:rPr>
              <a:t>ALMÁSKERT</a:t>
            </a:r>
            <a:endParaRPr lang="hu-HU" sz="6000" dirty="0">
              <a:solidFill>
                <a:schemeClr val="accent6">
                  <a:lumMod val="50000"/>
                </a:schemeClr>
              </a:solidFill>
              <a:latin typeface="Amasis MT Pro Black" panose="020F0502020204030204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A61B6A6D-5D06-9CAF-F41D-7622795A11C5}"/>
              </a:ext>
            </a:extLst>
          </p:cNvPr>
          <p:cNvSpPr txBox="1"/>
          <p:nvPr/>
        </p:nvSpPr>
        <p:spPr>
          <a:xfrm>
            <a:off x="1083732" y="3161141"/>
            <a:ext cx="501226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dirty="0"/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3B3F87EA-6231-519E-AAC3-791A813CCD15}"/>
              </a:ext>
            </a:extLst>
          </p:cNvPr>
          <p:cNvSpPr/>
          <p:nvPr/>
        </p:nvSpPr>
        <p:spPr>
          <a:xfrm>
            <a:off x="7044267" y="558800"/>
            <a:ext cx="1913466" cy="2870200"/>
          </a:xfrm>
          <a:prstGeom prst="roundRect">
            <a:avLst/>
          </a:prstGeom>
          <a:blipFill>
            <a:blip r:embed="rId2"/>
            <a:stretch>
              <a:fillRect l="-50000" r="-5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églalap: lekerekített 6">
            <a:extLst>
              <a:ext uri="{FF2B5EF4-FFF2-40B4-BE49-F238E27FC236}">
                <a16:creationId xmlns:a16="http://schemas.microsoft.com/office/drawing/2014/main" id="{7E409005-7B68-6C4C-866F-147400103C09}"/>
              </a:ext>
            </a:extLst>
          </p:cNvPr>
          <p:cNvSpPr/>
          <p:nvPr/>
        </p:nvSpPr>
        <p:spPr>
          <a:xfrm>
            <a:off x="7044267" y="3725334"/>
            <a:ext cx="1913466" cy="2870200"/>
          </a:xfrm>
          <a:prstGeom prst="roundRect">
            <a:avLst/>
          </a:prstGeom>
          <a:blipFill>
            <a:blip r:embed="rId3"/>
            <a:stretch>
              <a:fillRect l="-50000" r="-5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: lekerekített 7">
            <a:extLst>
              <a:ext uri="{FF2B5EF4-FFF2-40B4-BE49-F238E27FC236}">
                <a16:creationId xmlns:a16="http://schemas.microsoft.com/office/drawing/2014/main" id="{EF882D62-E6A9-51F0-BE38-1B73B1C1A906}"/>
              </a:ext>
            </a:extLst>
          </p:cNvPr>
          <p:cNvSpPr/>
          <p:nvPr/>
        </p:nvSpPr>
        <p:spPr>
          <a:xfrm>
            <a:off x="9194801" y="-876300"/>
            <a:ext cx="1913466" cy="2870200"/>
          </a:xfrm>
          <a:prstGeom prst="roundRect">
            <a:avLst/>
          </a:prstGeom>
          <a:blipFill>
            <a:blip r:embed="rId4"/>
            <a:srcRect/>
            <a:stretch>
              <a:fillRect l="-50000" r="-5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CC3889FC-F8CA-4055-B4BC-15711B535876}"/>
              </a:ext>
            </a:extLst>
          </p:cNvPr>
          <p:cNvSpPr/>
          <p:nvPr/>
        </p:nvSpPr>
        <p:spPr>
          <a:xfrm>
            <a:off x="9194801" y="2290234"/>
            <a:ext cx="1913466" cy="2870200"/>
          </a:xfrm>
          <a:prstGeom prst="roundRect">
            <a:avLst/>
          </a:prstGeom>
          <a:blipFill>
            <a:blip r:embed="rId5"/>
            <a:stretch>
              <a:fillRect l="-50000" r="-5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: lekerekített 9">
            <a:extLst>
              <a:ext uri="{FF2B5EF4-FFF2-40B4-BE49-F238E27FC236}">
                <a16:creationId xmlns:a16="http://schemas.microsoft.com/office/drawing/2014/main" id="{5976F40D-58BD-147A-360B-BE9B10326848}"/>
              </a:ext>
            </a:extLst>
          </p:cNvPr>
          <p:cNvSpPr/>
          <p:nvPr/>
        </p:nvSpPr>
        <p:spPr>
          <a:xfrm>
            <a:off x="9194801" y="5456768"/>
            <a:ext cx="1913466" cy="2870200"/>
          </a:xfrm>
          <a:prstGeom prst="roundRect">
            <a:avLst/>
          </a:prstGeom>
          <a:blipFill>
            <a:blip r:embed="rId6"/>
            <a:stretch>
              <a:fillRect l="-50000" r="-5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3952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639</Words>
  <Application>Microsoft Office PowerPoint</Application>
  <PresentationFormat>Szélesvásznú</PresentationFormat>
  <Paragraphs>60</Paragraphs>
  <Slides>13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2" baseType="lpstr">
      <vt:lpstr>Amasis MT Pro</vt:lpstr>
      <vt:lpstr>Amasis MT Pro Black</vt:lpstr>
      <vt:lpstr>Aptos</vt:lpstr>
      <vt:lpstr>Aptos Display</vt:lpstr>
      <vt:lpstr>Arial</vt:lpstr>
      <vt:lpstr>Bernard MT Condensed</vt:lpstr>
      <vt:lpstr>Broadway</vt:lpstr>
      <vt:lpstr>Forte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11</cp:revision>
  <dcterms:created xsi:type="dcterms:W3CDTF">2024-10-21T15:02:19Z</dcterms:created>
  <dcterms:modified xsi:type="dcterms:W3CDTF">2024-11-03T19:29:33Z</dcterms:modified>
</cp:coreProperties>
</file>