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CAD66E9-CB5F-4A37-B506-E9FD9F7319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5B312F1-446E-406E-95CA-2AA56437E27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241E5F7-4D6D-4D3B-A144-9BFBD5388F6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hu-HU" sz="2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FF47EE9-8EF7-468D-AF56-47F05BB073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AFCDF4D3-CAAC-49BC-9A5A-97E2F534B11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hu-HU" sz="2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hu-HU" sz="2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1DF835A-971D-487F-9E43-A39A2E94387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06347093-06AB-4BD7-9B2F-AA7821DCD36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4AB44480-2831-49CD-BD03-8F920EF31D4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82588EF4-8D30-413B-9097-D005A2A347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F7AB1579-0DF5-4A70-A681-33EE0D00FD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F9C01AFD-22D2-4B94-8E60-F78CD0256B0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hu-HU" sz="4400" strike="noStrike" u="none">
                <a:solidFill>
                  <a:schemeClr val="dk1"/>
                </a:solidFill>
                <a:uFillTx/>
                <a:latin typeface="Aptos"/>
              </a:rPr>
              <a:t>Click to edit the title text format</a:t>
            </a:r>
            <a:endParaRPr b="0" lang="hu-HU" sz="44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4DFBC91-8559-4D18-83AC-2ADF46C561A3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800" strike="noStrike" u="none">
                <a:solidFill>
                  <a:schemeClr val="dk1"/>
                </a:solidFill>
                <a:uFillTx/>
                <a:latin typeface="Aptos"/>
              </a:rPr>
              <a:t>Click to edit the outline text format</a:t>
            </a:r>
            <a:endParaRPr b="0" lang="hu-HU" sz="2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2000" strike="noStrike" u="none">
                <a:solidFill>
                  <a:schemeClr val="dk1"/>
                </a:solidFill>
                <a:uFillTx/>
                <a:latin typeface="Aptos"/>
              </a:rPr>
              <a:t>Second Outline Level</a:t>
            </a:r>
            <a:endParaRPr b="0" lang="hu-HU" sz="20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Third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Fourth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trike="noStrike" u="none">
                <a:solidFill>
                  <a:schemeClr val="dk1"/>
                </a:solidFill>
                <a:uFillTx/>
                <a:latin typeface="Aptos"/>
              </a:rPr>
              <a:t>Fifth Outline Level</a:t>
            </a:r>
            <a:endParaRPr b="0" lang="hu-HU" sz="20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trike="noStrike" u="none">
                <a:solidFill>
                  <a:schemeClr val="dk1"/>
                </a:solidFill>
                <a:uFillTx/>
                <a:latin typeface="Aptos"/>
              </a:rPr>
              <a:t>Sixth Outline Level</a:t>
            </a:r>
            <a:endParaRPr b="0" lang="hu-HU" sz="20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2000" strike="noStrike" u="none">
                <a:solidFill>
                  <a:schemeClr val="dk1"/>
                </a:solidFill>
                <a:uFillTx/>
                <a:latin typeface="Aptos"/>
              </a:rPr>
              <a:t>Seventh Outline Level</a:t>
            </a:r>
            <a:endParaRPr b="0" lang="hu-HU" sz="20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F12A9BF-F472-4D23-91E6-4B6E4CACD149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1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D227E6-BBC8-4F49-A05C-361121F4ED18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1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hu-HU" sz="4400" strike="noStrike" u="none">
                <a:solidFill>
                  <a:schemeClr val="dk1"/>
                </a:solidFill>
                <a:uFillTx/>
                <a:latin typeface="Aptos"/>
              </a:rPr>
              <a:t>Click to edit the title text format</a:t>
            </a:r>
            <a:endParaRPr b="0" lang="hu-HU" sz="44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Click to edit the outline text format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Second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Third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Fourth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Fifth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Sixth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Seventh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8D2D628-2B70-44A7-AC47-5E0BEEA833F2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445F54-9EA8-4E6A-8CED-FF471B015941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hu-HU" sz="4400" strike="noStrike" u="none">
                <a:solidFill>
                  <a:schemeClr val="dk1"/>
                </a:solidFill>
                <a:uFillTx/>
                <a:latin typeface="Aptos"/>
              </a:rPr>
              <a:t>Click to edit the title text format</a:t>
            </a:r>
            <a:endParaRPr b="0" lang="hu-HU" sz="44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Click to edit the outline text format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Second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Third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Fourth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Fifth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Sixth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Seventh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Click to edit the outline text format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Second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Third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Fourth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Fifth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Sixth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hu-HU" sz="1800" strike="noStrike" u="none">
                <a:solidFill>
                  <a:schemeClr val="dk1"/>
                </a:solidFill>
                <a:uFillTx/>
                <a:latin typeface="Aptos"/>
              </a:rPr>
              <a:t>Seventh Outline Level</a:t>
            </a:r>
            <a:endParaRPr b="0" lang="hu-HU" sz="18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C6992D9-D9F4-4E57-B2F6-577D57ADC9D1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6E081C2-268F-44C9-85DF-02EF8198E9A2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hu-HU" sz="4400" strike="noStrike" u="none">
                <a:solidFill>
                  <a:schemeClr val="dk1"/>
                </a:solidFill>
                <a:uFillTx/>
                <a:latin typeface="Aptos"/>
              </a:rPr>
              <a:t>Click to edit the title text format</a:t>
            </a:r>
            <a:endParaRPr b="0" lang="hu-HU" sz="4400" strike="noStrike" u="none">
              <a:solidFill>
                <a:schemeClr val="dk1"/>
              </a:solidFill>
              <a:uFillTx/>
              <a:latin typeface="Apto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BFC9124-A27A-4938-9293-A4EADAA57F37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1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BE34179-A7F6-4EAE-8751-E878DA764B90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8CAE634-B7AC-4DC2-9AA5-3C53A42AC498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7B08154-5183-4B1C-94E9-6A6EAD4609DA}" type="slidenum">
              <a:rPr b="0" lang="hu-HU" sz="1200" strike="noStrike" u="none">
                <a:solidFill>
                  <a:schemeClr val="dk1">
                    <a:tint val="82000"/>
                  </a:schemeClr>
                </a:solidFill>
                <a:uFillTx/>
                <a:latin typeface="Aptos"/>
              </a:rPr>
              <a:t>&lt;number&gt;</a:t>
            </a:fld>
            <a:endParaRPr b="0" lang="en-GB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GB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GB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GB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Kép 2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Szabadkézi sokszög: alakzat 5"/>
          <p:cNvSpPr/>
          <p:nvPr/>
        </p:nvSpPr>
        <p:spPr>
          <a:xfrm>
            <a:off x="10226520" y="535932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51" name="Szabadkézi sokszög: alakzat 6"/>
          <p:cNvSpPr/>
          <p:nvPr/>
        </p:nvSpPr>
        <p:spPr>
          <a:xfrm rot="1187400">
            <a:off x="8552880" y="49017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52" name="Szabadkézi sokszög: alakzat 7"/>
          <p:cNvSpPr/>
          <p:nvPr/>
        </p:nvSpPr>
        <p:spPr>
          <a:xfrm rot="4846200">
            <a:off x="7175160" y="40251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53" name="Szabadkézi sokszög: alakzat 8"/>
          <p:cNvSpPr/>
          <p:nvPr/>
        </p:nvSpPr>
        <p:spPr>
          <a:xfrm rot="8777400">
            <a:off x="8134200" y="259452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54" name="Szabadkézi sokszög: alakzat 9"/>
          <p:cNvSpPr/>
          <p:nvPr/>
        </p:nvSpPr>
        <p:spPr>
          <a:xfrm rot="10960200">
            <a:off x="9950760" y="21621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55" name="Szövegdoboz 3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Szövegdoboz 10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 spd="med">
    <p:pull dir="r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1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Kép 1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Szabadkézi sokszög: alakzat 1"/>
          <p:cNvSpPr/>
          <p:nvPr/>
        </p:nvSpPr>
        <p:spPr>
          <a:xfrm>
            <a:off x="10226520" y="535932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59" name="Szövegdoboz 1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Szövegdoboz 2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 spd="slow" advTm="2000">
    <p:fade/>
  </p:transition>
  <p:timing>
    <p:tnLst>
      <p:par>
        <p:cTn id="19" dur="indefinite" restart="never" nodeType="tmRoot">
          <p:childTnLst>
            <p:seq>
              <p:cTn id="20" dur="indefinite" nodeType="mainSeq"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afterEffect" fill="hold" presetClass="entr" presetID="1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Kép 3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Szabadkézi sokszög: alakzat 3"/>
          <p:cNvSpPr/>
          <p:nvPr/>
        </p:nvSpPr>
        <p:spPr>
          <a:xfrm rot="1187400">
            <a:off x="8552880" y="49017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63" name="Szövegdoboz 4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Szövegdoboz 5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 spd="slow" advTm="2000">
    <p:fade/>
  </p:transition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Kép 4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Szabadkézi sokszög: alakzat 15"/>
          <p:cNvSpPr/>
          <p:nvPr/>
        </p:nvSpPr>
        <p:spPr>
          <a:xfrm rot="4846200">
            <a:off x="7175160" y="40251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67" name="Szövegdoboz 6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Szövegdoboz 7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 spd="slow" advTm="2000">
    <p:fade/>
  </p:transition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Kép 5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Szabadkézi sokszög: alakzat 21"/>
          <p:cNvSpPr/>
          <p:nvPr/>
        </p:nvSpPr>
        <p:spPr>
          <a:xfrm rot="8777400">
            <a:off x="8134200" y="259452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71" name="Szövegdoboz 8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Szövegdoboz 9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 spd="slow" advTm="2000">
    <p:fade/>
  </p:transition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Kép 6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Szabadkézi sokszög: alakzat 27"/>
          <p:cNvSpPr/>
          <p:nvPr/>
        </p:nvSpPr>
        <p:spPr>
          <a:xfrm rot="10960200">
            <a:off x="9950760" y="21621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75" name="Szövegdoboz 11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" name="Szövegdoboz 12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43" dur="indefinite" restart="never" nodeType="tmRoot">
          <p:childTnLst>
            <p:seq>
              <p:cTn id="44" dur="indefinite" nodeType="mainSeq"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afterEffect" fill="hold" presetClass="entr" presetID="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Kép 2" descr="A képen kültéri, víz, vitorlás, vitorla látható&#10;&#10;Automatikusan generált leírás"/>
          <p:cNvPicPr/>
          <p:nvPr/>
        </p:nvPicPr>
        <p:blipFill>
          <a:blip r:embed="rId1"/>
          <a:stretch/>
        </p:blipFill>
        <p:spPr>
          <a:xfrm>
            <a:off x="0" y="720"/>
            <a:ext cx="12191400" cy="685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Szabadkézi sokszög: alakzat 5"/>
          <p:cNvSpPr/>
          <p:nvPr/>
        </p:nvSpPr>
        <p:spPr>
          <a:xfrm rot="20449800">
            <a:off x="10238760" y="54525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  <p:sp>
        <p:nvSpPr>
          <p:cNvPr id="79" name="Szövegdoboz 3"/>
          <p:cNvSpPr/>
          <p:nvPr/>
        </p:nvSpPr>
        <p:spPr>
          <a:xfrm>
            <a:off x="436680" y="594360"/>
            <a:ext cx="44895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hu-HU" sz="7200" strike="noStrike" u="none">
                <a:solidFill>
                  <a:schemeClr val="lt1"/>
                </a:solidFill>
                <a:uFillTx/>
                <a:latin typeface="Aptos"/>
              </a:rPr>
              <a:t>Fordulás</a:t>
            </a:r>
            <a:endParaRPr b="0" lang="en-GB" sz="7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Szövegdoboz 10"/>
          <p:cNvSpPr/>
          <p:nvPr/>
        </p:nvSpPr>
        <p:spPr>
          <a:xfrm>
            <a:off x="746640" y="2915280"/>
            <a:ext cx="4181040" cy="3381480"/>
          </a:xfrm>
          <a:prstGeom prst="rect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hu-HU" sz="2400" strike="noStrike" u="none">
                <a:solidFill>
                  <a:schemeClr val="dk1"/>
                </a:solidFill>
                <a:uFillTx/>
                <a:latin typeface="Aptos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b="0" lang="en-GB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Szabadkézi sokszög: alakzat 4"/>
          <p:cNvSpPr/>
          <p:nvPr/>
        </p:nvSpPr>
        <p:spPr>
          <a:xfrm rot="20463000">
            <a:off x="10238760" y="5450760"/>
            <a:ext cx="1034640" cy="348840"/>
          </a:xfrm>
          <a:custGeom>
            <a:avLst/>
            <a:gdLst>
              <a:gd name="textAreaLeft" fmla="*/ 0 w 1034640"/>
              <a:gd name="textAreaRight" fmla="*/ 1035360 w 1034640"/>
              <a:gd name="textAreaTop" fmla="*/ 0 h 348840"/>
              <a:gd name="textAreaBottom" fmla="*/ 349560 h 348840"/>
            </a:gdLst>
            <a:ahLst/>
            <a:rect l="textAreaLeft" t="textAreaTop" r="textAreaRight" b="textAreaBottom"/>
            <a:pathLst>
              <a:path w="1035538" h="685090">
                <a:moveTo>
                  <a:pt x="1035538" y="0"/>
                </a:moveTo>
                <a:lnTo>
                  <a:pt x="1035538" y="685090"/>
                </a:lnTo>
                <a:lnTo>
                  <a:pt x="835422" y="678479"/>
                </a:lnTo>
                <a:cubicBezTo>
                  <a:pt x="358648" y="646504"/>
                  <a:pt x="0" y="508251"/>
                  <a:pt x="0" y="342545"/>
                </a:cubicBezTo>
                <a:cubicBezTo>
                  <a:pt x="0" y="176840"/>
                  <a:pt x="358648" y="38586"/>
                  <a:pt x="835422" y="661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hu-HU" sz="1800" strike="noStrike" u="none">
              <a:solidFill>
                <a:schemeClr val="lt1"/>
              </a:solidFill>
              <a:uFillTx/>
              <a:latin typeface="Aptos"/>
            </a:endParaRPr>
          </a:p>
        </p:txBody>
      </p:sp>
    </p:spTree>
  </p:cSld>
  <p:transition spd="med">
    <p:pull dir="r"/>
  </p:transition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nodeType="afterEffect" fill="hold" presetClass="emph" presetID="8" repeatCount="indefinite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8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nodeType="withEffect" fill="hold" presetClass="path" presetID="50" repeatCount="indefinite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07 8.06646E-017 C -0.0401 0.01806 -0.14323 0.0544 -0.18958 0.03657 C -0.23607 0.01875 -0.27057 -0.05486 -0.27865 -0.10903 C -0.28789 -0.14931 -0.26537 -0.22222 -0.2418 -0.23935 C -0.22669 -0.29977 -0.02956 -0.30903 -0.02604 -0.32106 E">
                                      <p:cBhvr>
                                        <p:cTn id="60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Application>LibreOffice/24.8.4.2$Windows_x86 LibreOffice_project/bb3cfa12c7b1bf994ecc5649a80400d06cd71002</Application>
  <AppVersion>15.0000</AppVersion>
  <Words>259</Words>
  <Paragraphs>14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2025-01-11T10:29:17Z</dcterms:created>
  <dc:creator>Peter Perger</dc:creator>
  <dc:description/>
  <dc:language>en-GB</dc:language>
  <cp:lastModifiedBy>Peter Perger</cp:lastModifiedBy>
  <dcterms:modified xsi:type="dcterms:W3CDTF">2025-01-11T13:20:24Z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Szélesvásznú</vt:lpwstr>
  </property>
  <property fmtid="{D5CDD505-2E9C-101B-9397-08002B2CF9AE}" pid="3" name="Slides">
    <vt:i4>7</vt:i4>
  </property>
</Properties>
</file>