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341E"/>
    <a:srgbClr val="E7C0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9" autoAdjust="0"/>
    <p:restoredTop sz="94660"/>
  </p:normalViewPr>
  <p:slideViewPr>
    <p:cSldViewPr snapToGrid="0">
      <p:cViewPr>
        <p:scale>
          <a:sx n="100" d="100"/>
          <a:sy n="100" d="100"/>
        </p:scale>
        <p:origin x="18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4F83C4-9355-55B9-98D2-FE223CD18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6F8A7D1-50FD-CB83-A337-B6ECF7BCA3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6016707-6829-A5E6-80B7-94058A63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6863D5-7C01-2B57-53FE-65F4C110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79ED428-554F-B705-9D50-2BD09C4BD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783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04539E-548B-D6D7-15DC-B5122BD7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9F24C8-DA43-53E0-B312-A512EF95F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381BCF-9332-84E2-32FC-A2CE60A6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55AF2F3-BAB8-8E80-B51C-7155A318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55DCE4E-9A65-8B6D-0758-CAC324CE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764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8802EE-258D-822A-FDD6-36232E62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48193A2-37BF-D9C8-2A1F-2A44BC3A8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024D64-BEC8-8453-93AC-EAF83CB7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7AF3B51-4563-7CCF-9179-964E0FAB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E40C553-AB04-54E7-23C9-A0E6B37DA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598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0D6C78-5232-8AF6-B4FD-EF2996C9B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DCDFD2C-A172-B548-E4B4-5A656A2BF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8731D9B-C891-579E-D827-47EA70B33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438D0E8-255E-C545-816D-0837BF5C7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6C835D6-3CF7-138A-A04E-2254AA1D9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7C40B35-B68B-F528-1488-D644691A9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757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44B3321-28C5-6CAF-FBB4-B2D01E0CA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68FB44E-422D-AFBA-DE27-B24470E32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E43A269-5BB8-F0B3-BEE7-CACD8CE99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42F7CF2-DA08-B521-FBF4-16E1E7DA1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45874DC-278B-5502-E078-B97AD4D1F7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85B35DA-789B-0844-FA82-66669F99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4D2D15C-92FD-746C-AB02-7D517577F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31C32D6-2A8D-9D41-F3E3-39DD955C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519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C0EF1A-06E6-76A0-7D3C-A5D2426E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8DF9456-0036-7354-AF68-2303620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A568102-1E0D-3255-1B83-5E6470B8A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73313D0-C013-899E-5FD4-1670429CA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094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60AD0105-D48E-BC93-7E2B-2AE9C094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56CC08B-906A-C402-D444-18E4BFD1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20B517C-F7C6-BB76-EEA9-BA2B7F67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784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A5F6D9-A9CD-1D4A-CA7D-8CB5188C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89227D-478C-D390-4250-69EB80CF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6A2964B-0FD2-7637-163C-922B1DD74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D97D318-ABFB-1EF3-24F0-9A1B5C792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4FB96C0-9ECC-FE41-D82D-24CF517C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30B1F51-DE1C-376F-5A55-FDB1A0928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520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F053E6-CBFB-3B4A-236F-B75C2C935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F4D2B21-1C1C-B481-60E6-326109542E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CDB6D53-F8B4-9926-F562-702100FD6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D7AA39-17AB-B112-712F-B00A48598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0C1D222-858F-ED20-4591-9B4A0BD4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13A3CB2-AC7E-87AA-8A15-CB69803FD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553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EE48B4-F43C-D85E-C929-1E7ABE848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B20ED06-1851-DF9D-8AF6-8E82FB461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AFCCACC-0915-BA72-96D8-CDBC66719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70D118F-32A5-997A-4775-F8DF8885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698AE8C-EE66-B4EF-7B60-0C3E97BE6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204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15CD28E-835E-C725-F247-9A9032005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FB7C88B-F614-0027-56F1-255DB7AC6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79E98BE-F539-A758-798E-FFAC0F03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7AA9B69-DE35-E7A6-1BB3-FD6C8E75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118E677-D2DA-885E-16F5-D11F9EDF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739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831622B-E4E3-AA53-CE15-EAE506825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D6DD16E-4A9F-2E85-7B4D-DD096D33D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9B0A1C-F299-EF37-76D4-7575F720B7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166E86-D415-480F-9F7C-3FD0CCA398B5}" type="datetimeFigureOut">
              <a:rPr lang="hu-HU" smtClean="0"/>
              <a:t>2024. 11. 25.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8E12EFB-14F9-2FCB-8E0E-58015DCF2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BB0030-FA13-FA5E-1236-29972C060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37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freepngimg.com/png/37360-green-leaves-clipart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5D97F-4F6D-D7D8-347E-530BC4A24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Recording 2024-11-25 152307">
            <a:hlinkClick r:id="" action="ppaction://media"/>
            <a:extLst>
              <a:ext uri="{FF2B5EF4-FFF2-40B4-BE49-F238E27FC236}">
                <a16:creationId xmlns:a16="http://schemas.microsoft.com/office/drawing/2014/main" id="{13ECED30-B24E-4E6D-DD67-C98CAED4593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-9525"/>
            <a:ext cx="8258555" cy="6834666"/>
          </a:xfrm>
          <a:prstGeom prst="rect">
            <a:avLst/>
          </a:prstGeom>
        </p:spPr>
      </p:pic>
      <p:sp>
        <p:nvSpPr>
          <p:cNvPr id="16" name="Szabadkézi sokszög: alakzat 15">
            <a:extLst>
              <a:ext uri="{FF2B5EF4-FFF2-40B4-BE49-F238E27FC236}">
                <a16:creationId xmlns:a16="http://schemas.microsoft.com/office/drawing/2014/main" id="{941E7957-CD2D-D9D9-283C-74F2382C834B}"/>
              </a:ext>
            </a:extLst>
          </p:cNvPr>
          <p:cNvSpPr/>
          <p:nvPr/>
        </p:nvSpPr>
        <p:spPr>
          <a:xfrm>
            <a:off x="4399155" y="0"/>
            <a:ext cx="7792845" cy="6825141"/>
          </a:xfrm>
          <a:custGeom>
            <a:avLst/>
            <a:gdLst>
              <a:gd name="connsiteX0" fmla="*/ 750728 w 7143814"/>
              <a:gd name="connsiteY0" fmla="*/ 1648575 h 6825141"/>
              <a:gd name="connsiteX1" fmla="*/ 750728 w 7143814"/>
              <a:gd name="connsiteY1" fmla="*/ 1847173 h 6825141"/>
              <a:gd name="connsiteX2" fmla="*/ 621314 w 7143814"/>
              <a:gd name="connsiteY2" fmla="*/ 1976586 h 6825141"/>
              <a:gd name="connsiteX3" fmla="*/ 491901 w 7143814"/>
              <a:gd name="connsiteY3" fmla="*/ 1847173 h 6825141"/>
              <a:gd name="connsiteX4" fmla="*/ 491901 w 7143814"/>
              <a:gd name="connsiteY4" fmla="*/ 1696691 h 6825141"/>
              <a:gd name="connsiteX5" fmla="*/ 1754608 w 7143814"/>
              <a:gd name="connsiteY5" fmla="*/ 527379 h 6825141"/>
              <a:gd name="connsiteX6" fmla="*/ 1762462 w 7143814"/>
              <a:gd name="connsiteY6" fmla="*/ 591085 h 6825141"/>
              <a:gd name="connsiteX7" fmla="*/ 1781443 w 7143814"/>
              <a:gd name="connsiteY7" fmla="*/ 1072557 h 6825141"/>
              <a:gd name="connsiteX8" fmla="*/ 1787335 w 7143814"/>
              <a:gd name="connsiteY8" fmla="*/ 1222023 h 6825141"/>
              <a:gd name="connsiteX9" fmla="*/ 1723581 w 7143814"/>
              <a:gd name="connsiteY9" fmla="*/ 1278555 h 6825141"/>
              <a:gd name="connsiteX10" fmla="*/ 1630739 w 7143814"/>
              <a:gd name="connsiteY10" fmla="*/ 1379136 h 6825141"/>
              <a:gd name="connsiteX11" fmla="*/ 1630739 w 7143814"/>
              <a:gd name="connsiteY11" fmla="*/ 1847172 h 6825141"/>
              <a:gd name="connsiteX12" fmla="*/ 1630111 w 7143814"/>
              <a:gd name="connsiteY12" fmla="*/ 1859915 h 6825141"/>
              <a:gd name="connsiteX13" fmla="*/ 1488592 w 7143814"/>
              <a:gd name="connsiteY13" fmla="*/ 1975965 h 6825141"/>
              <a:gd name="connsiteX14" fmla="*/ 1371912 w 7143814"/>
              <a:gd name="connsiteY14" fmla="*/ 1841608 h 6825141"/>
              <a:gd name="connsiteX15" fmla="*/ 1371912 w 7143814"/>
              <a:gd name="connsiteY15" fmla="*/ 1463306 h 6825141"/>
              <a:gd name="connsiteX16" fmla="*/ 1319241 w 7143814"/>
              <a:gd name="connsiteY16" fmla="*/ 1475989 h 6825141"/>
              <a:gd name="connsiteX17" fmla="*/ 1320147 w 7143814"/>
              <a:gd name="connsiteY17" fmla="*/ 1484815 h 6825141"/>
              <a:gd name="connsiteX18" fmla="*/ 1320147 w 7143814"/>
              <a:gd name="connsiteY18" fmla="*/ 1847172 h 6825141"/>
              <a:gd name="connsiteX19" fmla="*/ 1319518 w 7143814"/>
              <a:gd name="connsiteY19" fmla="*/ 1859915 h 6825141"/>
              <a:gd name="connsiteX20" fmla="*/ 1177999 w 7143814"/>
              <a:gd name="connsiteY20" fmla="*/ 1975965 h 6825141"/>
              <a:gd name="connsiteX21" fmla="*/ 1061320 w 7143814"/>
              <a:gd name="connsiteY21" fmla="*/ 1841608 h 6825141"/>
              <a:gd name="connsiteX22" fmla="*/ 1061320 w 7143814"/>
              <a:gd name="connsiteY22" fmla="*/ 1537952 h 6825141"/>
              <a:gd name="connsiteX23" fmla="*/ 440135 w 7143814"/>
              <a:gd name="connsiteY23" fmla="*/ 1653389 h 6825141"/>
              <a:gd name="connsiteX24" fmla="*/ 440135 w 7143814"/>
              <a:gd name="connsiteY24" fmla="*/ 1847172 h 6825141"/>
              <a:gd name="connsiteX25" fmla="*/ 439506 w 7143814"/>
              <a:gd name="connsiteY25" fmla="*/ 1859915 h 6825141"/>
              <a:gd name="connsiteX26" fmla="*/ 297988 w 7143814"/>
              <a:gd name="connsiteY26" fmla="*/ 1975965 h 6825141"/>
              <a:gd name="connsiteX27" fmla="*/ 181308 w 7143814"/>
              <a:gd name="connsiteY27" fmla="*/ 1841608 h 6825141"/>
              <a:gd name="connsiteX28" fmla="*/ 181308 w 7143814"/>
              <a:gd name="connsiteY28" fmla="*/ 1456344 h 6825141"/>
              <a:gd name="connsiteX29" fmla="*/ 102547 w 7143814"/>
              <a:gd name="connsiteY29" fmla="*/ 1225211 h 6825141"/>
              <a:gd name="connsiteX30" fmla="*/ 95430 w 7143814"/>
              <a:gd name="connsiteY30" fmla="*/ 1229042 h 6825141"/>
              <a:gd name="connsiteX31" fmla="*/ 0 w 7143814"/>
              <a:gd name="connsiteY31" fmla="*/ 1277753 h 6825141"/>
              <a:gd name="connsiteX32" fmla="*/ 0 w 7143814"/>
              <a:gd name="connsiteY32" fmla="*/ 1158822 h 6825141"/>
              <a:gd name="connsiteX33" fmla="*/ 615775 w 7143814"/>
              <a:gd name="connsiteY33" fmla="*/ 564866 h 6825141"/>
              <a:gd name="connsiteX34" fmla="*/ 965761 w 7143814"/>
              <a:gd name="connsiteY34" fmla="*/ 589584 h 6825141"/>
              <a:gd name="connsiteX35" fmla="*/ 1042814 w 7143814"/>
              <a:gd name="connsiteY35" fmla="*/ 602525 h 6825141"/>
              <a:gd name="connsiteX36" fmla="*/ 1053918 w 7143814"/>
              <a:gd name="connsiteY36" fmla="*/ 603509 h 6825141"/>
              <a:gd name="connsiteX37" fmla="*/ 1475443 w 7143814"/>
              <a:gd name="connsiteY37" fmla="*/ 603509 h 6825141"/>
              <a:gd name="connsiteX38" fmla="*/ 1713564 w 7143814"/>
              <a:gd name="connsiteY38" fmla="*/ 600092 h 6825141"/>
              <a:gd name="connsiteX39" fmla="*/ 1742497 w 7143814"/>
              <a:gd name="connsiteY39" fmla="*/ 536891 h 6825141"/>
              <a:gd name="connsiteX40" fmla="*/ 1645177 w 7143814"/>
              <a:gd name="connsiteY40" fmla="*/ 0 h 6825141"/>
              <a:gd name="connsiteX41" fmla="*/ 7143814 w 7143814"/>
              <a:gd name="connsiteY41" fmla="*/ 0 h 6825141"/>
              <a:gd name="connsiteX42" fmla="*/ 7143814 w 7143814"/>
              <a:gd name="connsiteY42" fmla="*/ 6825141 h 6825141"/>
              <a:gd name="connsiteX43" fmla="*/ 1645177 w 7143814"/>
              <a:gd name="connsiteY43" fmla="*/ 6825141 h 6825141"/>
              <a:gd name="connsiteX44" fmla="*/ 2757540 w 7143814"/>
              <a:gd name="connsiteY44" fmla="*/ 3695307 h 6825141"/>
              <a:gd name="connsiteX45" fmla="*/ 1787769 w 7143814"/>
              <a:gd name="connsiteY45" fmla="*/ 1233047 h 6825141"/>
              <a:gd name="connsiteX46" fmla="*/ 1787335 w 7143814"/>
              <a:gd name="connsiteY46" fmla="*/ 1222023 h 6825141"/>
              <a:gd name="connsiteX47" fmla="*/ 1811576 w 7143814"/>
              <a:gd name="connsiteY47" fmla="*/ 1200527 h 6825141"/>
              <a:gd name="connsiteX48" fmla="*/ 2139102 w 7143814"/>
              <a:gd name="connsiteY48" fmla="*/ 1089042 h 6825141"/>
              <a:gd name="connsiteX49" fmla="*/ 2160248 w 7143814"/>
              <a:gd name="connsiteY49" fmla="*/ 1088421 h 6825141"/>
              <a:gd name="connsiteX50" fmla="*/ 2380251 w 7143814"/>
              <a:gd name="connsiteY50" fmla="*/ 868418 h 6825141"/>
              <a:gd name="connsiteX51" fmla="*/ 2338502 w 7143814"/>
              <a:gd name="connsiteY51" fmla="*/ 814919 h 6825141"/>
              <a:gd name="connsiteX52" fmla="*/ 2218277 w 7143814"/>
              <a:gd name="connsiteY52" fmla="*/ 784869 h 6825141"/>
              <a:gd name="connsiteX53" fmla="*/ 2218277 w 7143814"/>
              <a:gd name="connsiteY53" fmla="*/ 779356 h 6825141"/>
              <a:gd name="connsiteX54" fmla="*/ 2189806 w 7143814"/>
              <a:gd name="connsiteY54" fmla="*/ 719282 h 6825141"/>
              <a:gd name="connsiteX55" fmla="*/ 1932894 w 7143814"/>
              <a:gd name="connsiteY55" fmla="*/ 591862 h 6825141"/>
              <a:gd name="connsiteX56" fmla="*/ 1803351 w 7143814"/>
              <a:gd name="connsiteY56" fmla="*/ 503304 h 6825141"/>
              <a:gd name="connsiteX57" fmla="*/ 1769849 w 7143814"/>
              <a:gd name="connsiteY57" fmla="*/ 515409 h 6825141"/>
              <a:gd name="connsiteX58" fmla="*/ 1754608 w 7143814"/>
              <a:gd name="connsiteY58" fmla="*/ 527379 h 6825141"/>
              <a:gd name="connsiteX59" fmla="*/ 1740532 w 7143814"/>
              <a:gd name="connsiteY59" fmla="*/ 413196 h 6825141"/>
              <a:gd name="connsiteX60" fmla="*/ 1645177 w 7143814"/>
              <a:gd name="connsiteY60" fmla="*/ 0 h 6825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7143814" h="6825141">
                <a:moveTo>
                  <a:pt x="750728" y="1648575"/>
                </a:moveTo>
                <a:lnTo>
                  <a:pt x="750728" y="1847173"/>
                </a:lnTo>
                <a:cubicBezTo>
                  <a:pt x="750728" y="1918645"/>
                  <a:pt x="692787" y="1976586"/>
                  <a:pt x="621314" y="1976586"/>
                </a:cubicBezTo>
                <a:cubicBezTo>
                  <a:pt x="549842" y="1976586"/>
                  <a:pt x="491901" y="1918645"/>
                  <a:pt x="491901" y="1847173"/>
                </a:cubicBezTo>
                <a:lnTo>
                  <a:pt x="491901" y="1696691"/>
                </a:lnTo>
                <a:close/>
                <a:moveTo>
                  <a:pt x="1754608" y="527379"/>
                </a:moveTo>
                <a:lnTo>
                  <a:pt x="1762462" y="591085"/>
                </a:lnTo>
                <a:cubicBezTo>
                  <a:pt x="1778152" y="762015"/>
                  <a:pt x="1777456" y="914676"/>
                  <a:pt x="1781443" y="1072557"/>
                </a:cubicBezTo>
                <a:lnTo>
                  <a:pt x="1787335" y="1222023"/>
                </a:lnTo>
                <a:lnTo>
                  <a:pt x="1723581" y="1278555"/>
                </a:lnTo>
                <a:lnTo>
                  <a:pt x="1630739" y="1379136"/>
                </a:lnTo>
                <a:lnTo>
                  <a:pt x="1630739" y="1847172"/>
                </a:lnTo>
                <a:cubicBezTo>
                  <a:pt x="1630739" y="1851428"/>
                  <a:pt x="1630530" y="1855680"/>
                  <a:pt x="1630111" y="1859915"/>
                </a:cubicBezTo>
                <a:cubicBezTo>
                  <a:pt x="1623078" y="1931040"/>
                  <a:pt x="1559717" y="1982997"/>
                  <a:pt x="1488592" y="1975965"/>
                </a:cubicBezTo>
                <a:cubicBezTo>
                  <a:pt x="1421087" y="1967563"/>
                  <a:pt x="1370771" y="1909625"/>
                  <a:pt x="1371912" y="1841608"/>
                </a:cubicBezTo>
                <a:lnTo>
                  <a:pt x="1371912" y="1463306"/>
                </a:lnTo>
                <a:lnTo>
                  <a:pt x="1319241" y="1475989"/>
                </a:lnTo>
                <a:cubicBezTo>
                  <a:pt x="1319448" y="1478965"/>
                  <a:pt x="1320147" y="1481786"/>
                  <a:pt x="1320147" y="1484815"/>
                </a:cubicBezTo>
                <a:lnTo>
                  <a:pt x="1320147" y="1847172"/>
                </a:lnTo>
                <a:cubicBezTo>
                  <a:pt x="1320147" y="1851428"/>
                  <a:pt x="1319937" y="1855680"/>
                  <a:pt x="1319518" y="1859915"/>
                </a:cubicBezTo>
                <a:cubicBezTo>
                  <a:pt x="1312486" y="1931040"/>
                  <a:pt x="1249125" y="1982997"/>
                  <a:pt x="1177999" y="1975965"/>
                </a:cubicBezTo>
                <a:cubicBezTo>
                  <a:pt x="1110495" y="1967563"/>
                  <a:pt x="1060179" y="1909625"/>
                  <a:pt x="1061320" y="1841608"/>
                </a:cubicBezTo>
                <a:lnTo>
                  <a:pt x="1061320" y="1537952"/>
                </a:lnTo>
                <a:lnTo>
                  <a:pt x="440135" y="1653389"/>
                </a:lnTo>
                <a:lnTo>
                  <a:pt x="440135" y="1847172"/>
                </a:lnTo>
                <a:cubicBezTo>
                  <a:pt x="440135" y="1851428"/>
                  <a:pt x="439926" y="1855680"/>
                  <a:pt x="439506" y="1859915"/>
                </a:cubicBezTo>
                <a:cubicBezTo>
                  <a:pt x="432474" y="1931040"/>
                  <a:pt x="369113" y="1982997"/>
                  <a:pt x="297988" y="1975965"/>
                </a:cubicBezTo>
                <a:cubicBezTo>
                  <a:pt x="230483" y="1967563"/>
                  <a:pt x="180166" y="1909625"/>
                  <a:pt x="181308" y="1841608"/>
                </a:cubicBezTo>
                <a:lnTo>
                  <a:pt x="181308" y="1456344"/>
                </a:lnTo>
                <a:cubicBezTo>
                  <a:pt x="133968" y="1388176"/>
                  <a:pt x="106683" y="1308103"/>
                  <a:pt x="102547" y="1225211"/>
                </a:cubicBezTo>
                <a:lnTo>
                  <a:pt x="95430" y="1229042"/>
                </a:lnTo>
                <a:lnTo>
                  <a:pt x="0" y="1277753"/>
                </a:lnTo>
                <a:lnTo>
                  <a:pt x="0" y="1158822"/>
                </a:lnTo>
                <a:cubicBezTo>
                  <a:pt x="0" y="855089"/>
                  <a:pt x="178047" y="595200"/>
                  <a:pt x="615775" y="564866"/>
                </a:cubicBezTo>
                <a:cubicBezTo>
                  <a:pt x="733019" y="555716"/>
                  <a:pt x="850969" y="564048"/>
                  <a:pt x="965761" y="589584"/>
                </a:cubicBezTo>
                <a:cubicBezTo>
                  <a:pt x="991157" y="595464"/>
                  <a:pt x="1016890" y="599787"/>
                  <a:pt x="1042814" y="602525"/>
                </a:cubicBezTo>
                <a:lnTo>
                  <a:pt x="1053918" y="603509"/>
                </a:lnTo>
                <a:lnTo>
                  <a:pt x="1475443" y="603509"/>
                </a:lnTo>
                <a:lnTo>
                  <a:pt x="1713564" y="600092"/>
                </a:lnTo>
                <a:cubicBezTo>
                  <a:pt x="1716260" y="575844"/>
                  <a:pt x="1726718" y="553900"/>
                  <a:pt x="1742497" y="536891"/>
                </a:cubicBezTo>
                <a:close/>
                <a:moveTo>
                  <a:pt x="1645177" y="0"/>
                </a:moveTo>
                <a:lnTo>
                  <a:pt x="7143814" y="0"/>
                </a:lnTo>
                <a:lnTo>
                  <a:pt x="7143814" y="6825141"/>
                </a:lnTo>
                <a:lnTo>
                  <a:pt x="1645177" y="6825141"/>
                </a:lnTo>
                <a:cubicBezTo>
                  <a:pt x="1642035" y="5546193"/>
                  <a:pt x="3656229" y="6133752"/>
                  <a:pt x="2757540" y="3695307"/>
                </a:cubicBezTo>
                <a:cubicBezTo>
                  <a:pt x="1949781" y="2334313"/>
                  <a:pt x="1816112" y="1724958"/>
                  <a:pt x="1787769" y="1233047"/>
                </a:cubicBezTo>
                <a:lnTo>
                  <a:pt x="1787335" y="1222023"/>
                </a:lnTo>
                <a:lnTo>
                  <a:pt x="1811576" y="1200527"/>
                </a:lnTo>
                <a:cubicBezTo>
                  <a:pt x="1906445" y="1131996"/>
                  <a:pt x="2020356" y="1092674"/>
                  <a:pt x="2139102" y="1089042"/>
                </a:cubicBezTo>
                <a:lnTo>
                  <a:pt x="2160248" y="1088421"/>
                </a:lnTo>
                <a:cubicBezTo>
                  <a:pt x="2281751" y="1088421"/>
                  <a:pt x="2380251" y="989922"/>
                  <a:pt x="2380251" y="868418"/>
                </a:cubicBezTo>
                <a:cubicBezTo>
                  <a:pt x="2380258" y="843118"/>
                  <a:pt x="2363046" y="821061"/>
                  <a:pt x="2338502" y="814919"/>
                </a:cubicBezTo>
                <a:lnTo>
                  <a:pt x="2218277" y="784869"/>
                </a:lnTo>
                <a:lnTo>
                  <a:pt x="2218277" y="779356"/>
                </a:lnTo>
                <a:cubicBezTo>
                  <a:pt x="2218323" y="756064"/>
                  <a:pt x="2207864" y="733994"/>
                  <a:pt x="2189806" y="719282"/>
                </a:cubicBezTo>
                <a:cubicBezTo>
                  <a:pt x="2114919" y="657906"/>
                  <a:pt x="2027073" y="614338"/>
                  <a:pt x="1932894" y="591862"/>
                </a:cubicBezTo>
                <a:cubicBezTo>
                  <a:pt x="1921576" y="531635"/>
                  <a:pt x="1863578" y="491985"/>
                  <a:pt x="1803351" y="503304"/>
                </a:cubicBezTo>
                <a:cubicBezTo>
                  <a:pt x="1791363" y="505557"/>
                  <a:pt x="1780094" y="509701"/>
                  <a:pt x="1769849" y="515409"/>
                </a:cubicBezTo>
                <a:lnTo>
                  <a:pt x="1754608" y="527379"/>
                </a:lnTo>
                <a:lnTo>
                  <a:pt x="1740532" y="413196"/>
                </a:lnTo>
                <a:cubicBezTo>
                  <a:pt x="1721230" y="289383"/>
                  <a:pt x="1691526" y="153971"/>
                  <a:pt x="1645177" y="0"/>
                </a:cubicBezTo>
                <a:close/>
              </a:path>
            </a:pathLst>
          </a:custGeom>
          <a:solidFill>
            <a:srgbClr val="64341E"/>
          </a:solidFill>
          <a:ln w="25797" cap="flat">
            <a:noFill/>
            <a:prstDash val="solid"/>
            <a:miter/>
          </a:ln>
        </p:spPr>
        <p:txBody>
          <a:bodyPr rtlCol="0" anchor="ctr"/>
          <a:lstStyle/>
          <a:p>
            <a:endParaRPr lang="hu-HU"/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B24BEB85-5EFF-4C89-C293-C944516EB4C2}"/>
              </a:ext>
            </a:extLst>
          </p:cNvPr>
          <p:cNvSpPr txBox="1"/>
          <p:nvPr/>
        </p:nvSpPr>
        <p:spPr>
          <a:xfrm>
            <a:off x="-2773110" y="9378392"/>
            <a:ext cx="41581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00"/>
              <a:t>Cím: </a:t>
            </a:r>
            <a:r>
              <a:rPr lang="hu-HU" sz="900">
                <a:hlinkClick r:id="rId5" tooltip="https://freepngimg.com/png/37360-green-leaves-clipart"/>
              </a:rPr>
              <a:t>Fénykép</a:t>
            </a:r>
            <a:r>
              <a:rPr lang="hu-HU" sz="900"/>
              <a:t>, készítette: Ismeretlen a készítő, licenc: </a:t>
            </a:r>
            <a:r>
              <a:rPr lang="hu-HU" sz="900">
                <a:hlinkClick r:id="rId6" tooltip="https://creativecommons.org/licenses/by-nc/3.0/"/>
              </a:rPr>
              <a:t>CC BY-NC</a:t>
            </a:r>
            <a:endParaRPr lang="hu-HU" sz="90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4B9D9D0-4128-2C3F-45A3-AA3CB24C7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0" y="1066750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>
                <a:solidFill>
                  <a:schemeClr val="bg1"/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8CDE6DE-90AD-92E7-F44E-85BB7F6D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7643" y="2290229"/>
            <a:ext cx="4484357" cy="192894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28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28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28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28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28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</p:spTree>
    <p:extLst>
      <p:ext uri="{BB962C8B-B14F-4D97-AF65-F5344CB8AC3E}">
        <p14:creationId xmlns:p14="http://schemas.microsoft.com/office/powerpoint/2010/main" val="199429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977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1327</TotalTime>
  <Words>47</Words>
  <Application>Microsoft Office PowerPoint</Application>
  <PresentationFormat>Szélesvásznú</PresentationFormat>
  <Paragraphs>7</Paragraphs>
  <Slides>1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Aptos</vt:lpstr>
      <vt:lpstr>Aptos Black</vt:lpstr>
      <vt:lpstr>Aptos Display</vt:lpstr>
      <vt:lpstr>Arial</vt:lpstr>
      <vt:lpstr>Office-téma</vt:lpstr>
      <vt:lpstr>Barnamedve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3</cp:revision>
  <dcterms:created xsi:type="dcterms:W3CDTF">2024-11-21T12:18:44Z</dcterms:created>
  <dcterms:modified xsi:type="dcterms:W3CDTF">2024-11-25T14:24:27Z</dcterms:modified>
</cp:coreProperties>
</file>