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8"/>
  </p:notesMasterIdLst>
  <p:sldIdLst>
    <p:sldId id="277" r:id="rId2"/>
    <p:sldId id="278" r:id="rId3"/>
    <p:sldId id="279" r:id="rId4"/>
    <p:sldId id="258" r:id="rId5"/>
    <p:sldId id="269" r:id="rId6"/>
    <p:sldId id="280" r:id="rId7"/>
  </p:sldIdLst>
  <p:sldSz cx="12192000" cy="6858000"/>
  <p:notesSz cx="6858000" cy="9144000"/>
  <p:embeddedFontLst>
    <p:embeddedFont>
      <p:font typeface="Barlow Condensed" panose="00000506000000000000" pitchFamily="2" charset="0"/>
      <p:regular r:id="rId9"/>
      <p:bold r:id="rId10"/>
      <p:italic r:id="rId11"/>
      <p:boldItalic r:id="rId12"/>
    </p:embeddedFont>
    <p:embeddedFont>
      <p:font typeface="Barlow Condensed SemiBold" panose="00000706000000000000" pitchFamily="2" charset="0"/>
      <p:regular r:id="rId13"/>
      <p:bold r:id="rId14"/>
      <p:italic r:id="rId15"/>
      <p:boldItalic r:id="rId16"/>
    </p:embeddedFont>
    <p:embeddedFont>
      <p:font typeface="Merriweather" panose="00000500000000000000" pitchFamily="2" charset="0"/>
      <p:regular r:id="rId17"/>
      <p:bold r:id="rId18"/>
      <p:italic r:id="rId19"/>
      <p:boldItalic r:id="rId20"/>
    </p:embeddedFont>
    <p:embeddedFont>
      <p:font typeface="Trirong" panose="00000500000000000000" pitchFamily="2" charset="-34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32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>
          <a:extLst>
            <a:ext uri="{FF2B5EF4-FFF2-40B4-BE49-F238E27FC236}">
              <a16:creationId xmlns:a16="http://schemas.microsoft.com/office/drawing/2014/main" id="{F61E805D-D9B9-149C-B83B-1BCD1CF64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9af4bc0a09_0_1024:notes">
            <a:extLst>
              <a:ext uri="{FF2B5EF4-FFF2-40B4-BE49-F238E27FC236}">
                <a16:creationId xmlns:a16="http://schemas.microsoft.com/office/drawing/2014/main" id="{918AE5E5-EF66-27CA-CACD-14F1CE8CC0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9af4bc0a09_0_1024:notes">
            <a:extLst>
              <a:ext uri="{FF2B5EF4-FFF2-40B4-BE49-F238E27FC236}">
                <a16:creationId xmlns:a16="http://schemas.microsoft.com/office/drawing/2014/main" id="{510F06BE-32CC-947D-D684-2640198AB8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707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>
          <a:extLst>
            <a:ext uri="{FF2B5EF4-FFF2-40B4-BE49-F238E27FC236}">
              <a16:creationId xmlns:a16="http://schemas.microsoft.com/office/drawing/2014/main" id="{CD4039A3-5D61-C438-F1EE-1C4222FEE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9af4bc0a09_0_994:notes">
            <a:extLst>
              <a:ext uri="{FF2B5EF4-FFF2-40B4-BE49-F238E27FC236}">
                <a16:creationId xmlns:a16="http://schemas.microsoft.com/office/drawing/2014/main" id="{AF41194A-BDE6-C2E0-B361-5D179EAB56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9af4bc0a09_0_994:notes">
            <a:extLst>
              <a:ext uri="{FF2B5EF4-FFF2-40B4-BE49-F238E27FC236}">
                <a16:creationId xmlns:a16="http://schemas.microsoft.com/office/drawing/2014/main" id="{8F9DB767-8162-B711-2A05-BD8716D3A1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2009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>
          <a:extLst>
            <a:ext uri="{FF2B5EF4-FFF2-40B4-BE49-F238E27FC236}">
              <a16:creationId xmlns:a16="http://schemas.microsoft.com/office/drawing/2014/main" id="{FB231C52-F013-B7AD-FA3E-140CAA382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9af4bc0a09_0_1005:notes">
            <a:extLst>
              <a:ext uri="{FF2B5EF4-FFF2-40B4-BE49-F238E27FC236}">
                <a16:creationId xmlns:a16="http://schemas.microsoft.com/office/drawing/2014/main" id="{C8BE3AEC-0F0F-D955-91A7-5E1B5ED122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9af4bc0a09_0_1005:notes">
            <a:extLst>
              <a:ext uri="{FF2B5EF4-FFF2-40B4-BE49-F238E27FC236}">
                <a16:creationId xmlns:a16="http://schemas.microsoft.com/office/drawing/2014/main" id="{7EFEBD70-FBF8-8069-1BED-EC86269706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1234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9af4bc0a09_0_10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9af4bc0a09_0_10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9af4bc0a09_0_1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9af4bc0a09_0_1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>
          <a:extLst>
            <a:ext uri="{FF2B5EF4-FFF2-40B4-BE49-F238E27FC236}">
              <a16:creationId xmlns:a16="http://schemas.microsoft.com/office/drawing/2014/main" id="{88BEA6AA-D2C9-C0CB-0870-406FEE42E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9af4bc0a09_0_1024:notes">
            <a:extLst>
              <a:ext uri="{FF2B5EF4-FFF2-40B4-BE49-F238E27FC236}">
                <a16:creationId xmlns:a16="http://schemas.microsoft.com/office/drawing/2014/main" id="{8FEFDBFC-97E5-1867-3C22-A125261859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9af4bc0a09_0_1024:notes">
            <a:extLst>
              <a:ext uri="{FF2B5EF4-FFF2-40B4-BE49-F238E27FC236}">
                <a16:creationId xmlns:a16="http://schemas.microsoft.com/office/drawing/2014/main" id="{AE6C85D6-C29C-A8EE-E97A-96BB6BCA65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9571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itle and text">
  <p:cSld name="TITLE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>
            <a:spLocks noGrp="1"/>
          </p:cNvSpPr>
          <p:nvPr>
            <p:ph type="subTitle" idx="1"/>
          </p:nvPr>
        </p:nvSpPr>
        <p:spPr>
          <a:xfrm>
            <a:off x="283300" y="1313401"/>
            <a:ext cx="10698000" cy="62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500"/>
              <a:buFont typeface="Trirong"/>
              <a:buNone/>
              <a:defRPr sz="4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Trirong"/>
              <a:buNone/>
              <a:defRPr sz="5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Trirong"/>
              <a:buNone/>
              <a:defRPr sz="5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Trirong"/>
              <a:buNone/>
              <a:defRPr sz="5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Trirong"/>
              <a:buNone/>
              <a:defRPr sz="5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Trirong"/>
              <a:buNone/>
              <a:defRPr sz="5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Trirong"/>
              <a:buNone/>
              <a:defRPr sz="5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Trirong"/>
              <a:buNone/>
              <a:defRPr sz="5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Trirong"/>
              <a:buNone/>
              <a:defRPr sz="5500" b="1" i="1">
                <a:solidFill>
                  <a:schemeClr val="accent2"/>
                </a:solidFill>
                <a:latin typeface="Trirong"/>
                <a:ea typeface="Trirong"/>
                <a:cs typeface="Trirong"/>
                <a:sym typeface="Trirong"/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title"/>
          </p:nvPr>
        </p:nvSpPr>
        <p:spPr>
          <a:xfrm>
            <a:off x="283300" y="489700"/>
            <a:ext cx="10698000" cy="62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body" idx="2"/>
          </p:nvPr>
        </p:nvSpPr>
        <p:spPr>
          <a:xfrm>
            <a:off x="283300" y="2060169"/>
            <a:ext cx="10698000" cy="430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rtl="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rtl="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rtl="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2100"/>
              </a:spcBef>
              <a:spcAft>
                <a:spcPts val="21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3"/>
          <p:cNvSpPr/>
          <p:nvPr/>
        </p:nvSpPr>
        <p:spPr>
          <a:xfrm flipH="1">
            <a:off x="11373730" y="337328"/>
            <a:ext cx="476700" cy="47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 rot="-5400000" flipH="1">
            <a:off x="11665427" y="963042"/>
            <a:ext cx="731400" cy="630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 rot="5400000" flipH="1">
            <a:off x="11204872" y="1356004"/>
            <a:ext cx="731400" cy="630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 rot="-5400000" flipH="1">
            <a:off x="9974530" y="-694861"/>
            <a:ext cx="1013700" cy="1371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 flipH="1">
            <a:off x="11196113" y="2674662"/>
            <a:ext cx="381600" cy="3966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 rot="1696954" flipH="1">
            <a:off x="11457881" y="2318123"/>
            <a:ext cx="1280232" cy="336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 rot="1299682" flipH="1">
            <a:off x="9516508" y="-195501"/>
            <a:ext cx="1048439" cy="957411"/>
          </a:xfrm>
          <a:prstGeom prst="pie">
            <a:avLst>
              <a:gd name="adj1" fmla="val 0"/>
              <a:gd name="adj2" fmla="val 10837342"/>
            </a:avLst>
          </a:prstGeom>
          <a:noFill/>
          <a:ln w="285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 flipH="1">
            <a:off x="7520787" y="-9075"/>
            <a:ext cx="1816779" cy="217699"/>
          </a:xfrm>
          <a:custGeom>
            <a:avLst/>
            <a:gdLst/>
            <a:ahLst/>
            <a:cxnLst/>
            <a:rect l="l" t="t" r="r" b="b"/>
            <a:pathLst>
              <a:path w="1816779" h="217699" extrusionOk="0">
                <a:moveTo>
                  <a:pt x="1617042" y="171367"/>
                </a:moveTo>
                <a:cubicBezTo>
                  <a:pt x="1629842" y="171367"/>
                  <a:pt x="1640216" y="181739"/>
                  <a:pt x="1640216" y="194532"/>
                </a:cubicBezTo>
                <a:cubicBezTo>
                  <a:pt x="1640216" y="207326"/>
                  <a:pt x="1629842" y="217698"/>
                  <a:pt x="1617042" y="217698"/>
                </a:cubicBezTo>
                <a:cubicBezTo>
                  <a:pt x="1604245" y="217698"/>
                  <a:pt x="1593871" y="207326"/>
                  <a:pt x="1593871" y="194532"/>
                </a:cubicBezTo>
                <a:cubicBezTo>
                  <a:pt x="1593871" y="181739"/>
                  <a:pt x="1604245" y="171367"/>
                  <a:pt x="1617042" y="171367"/>
                </a:cubicBezTo>
                <a:close/>
                <a:moveTo>
                  <a:pt x="1439956" y="171367"/>
                </a:moveTo>
                <a:cubicBezTo>
                  <a:pt x="1452751" y="171367"/>
                  <a:pt x="1463121" y="181739"/>
                  <a:pt x="1463121" y="194533"/>
                </a:cubicBezTo>
                <a:cubicBezTo>
                  <a:pt x="1463121" y="207327"/>
                  <a:pt x="1452751" y="217698"/>
                  <a:pt x="1439956" y="217698"/>
                </a:cubicBezTo>
                <a:cubicBezTo>
                  <a:pt x="1427162" y="217698"/>
                  <a:pt x="1416791" y="207327"/>
                  <a:pt x="1416791" y="194533"/>
                </a:cubicBezTo>
                <a:cubicBezTo>
                  <a:pt x="1416791" y="181739"/>
                  <a:pt x="1427162" y="171367"/>
                  <a:pt x="1439956" y="171367"/>
                </a:cubicBezTo>
                <a:close/>
                <a:moveTo>
                  <a:pt x="1262857" y="171367"/>
                </a:moveTo>
                <a:cubicBezTo>
                  <a:pt x="1275651" y="171367"/>
                  <a:pt x="1286024" y="181739"/>
                  <a:pt x="1286024" y="194533"/>
                </a:cubicBezTo>
                <a:cubicBezTo>
                  <a:pt x="1286024" y="207327"/>
                  <a:pt x="1275651" y="217698"/>
                  <a:pt x="1262857" y="217698"/>
                </a:cubicBezTo>
                <a:cubicBezTo>
                  <a:pt x="1250062" y="217698"/>
                  <a:pt x="1239690" y="207327"/>
                  <a:pt x="1239690" y="194533"/>
                </a:cubicBezTo>
                <a:cubicBezTo>
                  <a:pt x="1239690" y="181739"/>
                  <a:pt x="1250062" y="171367"/>
                  <a:pt x="1262857" y="171367"/>
                </a:cubicBezTo>
                <a:close/>
                <a:moveTo>
                  <a:pt x="1085766" y="171367"/>
                </a:moveTo>
                <a:cubicBezTo>
                  <a:pt x="1098562" y="171367"/>
                  <a:pt x="1108934" y="181739"/>
                  <a:pt x="1108934" y="194533"/>
                </a:cubicBezTo>
                <a:cubicBezTo>
                  <a:pt x="1108934" y="207327"/>
                  <a:pt x="1098562" y="217699"/>
                  <a:pt x="1085766" y="217699"/>
                </a:cubicBezTo>
                <a:cubicBezTo>
                  <a:pt x="1072968" y="217699"/>
                  <a:pt x="1062595" y="207327"/>
                  <a:pt x="1062595" y="194533"/>
                </a:cubicBezTo>
                <a:cubicBezTo>
                  <a:pt x="1062595" y="181739"/>
                  <a:pt x="1072968" y="171367"/>
                  <a:pt x="1085766" y="171367"/>
                </a:cubicBezTo>
                <a:close/>
                <a:moveTo>
                  <a:pt x="908665" y="171367"/>
                </a:moveTo>
                <a:cubicBezTo>
                  <a:pt x="921459" y="171367"/>
                  <a:pt x="931828" y="181739"/>
                  <a:pt x="931828" y="194533"/>
                </a:cubicBezTo>
                <a:cubicBezTo>
                  <a:pt x="931828" y="207327"/>
                  <a:pt x="921459" y="217699"/>
                  <a:pt x="908665" y="217699"/>
                </a:cubicBezTo>
                <a:cubicBezTo>
                  <a:pt x="895866" y="217699"/>
                  <a:pt x="885499" y="207327"/>
                  <a:pt x="885499" y="194533"/>
                </a:cubicBezTo>
                <a:cubicBezTo>
                  <a:pt x="885499" y="181739"/>
                  <a:pt x="895866" y="171367"/>
                  <a:pt x="908665" y="171367"/>
                </a:cubicBezTo>
                <a:close/>
                <a:moveTo>
                  <a:pt x="731567" y="171367"/>
                </a:moveTo>
                <a:cubicBezTo>
                  <a:pt x="744362" y="171367"/>
                  <a:pt x="754734" y="181739"/>
                  <a:pt x="754734" y="194533"/>
                </a:cubicBezTo>
                <a:cubicBezTo>
                  <a:pt x="754734" y="207327"/>
                  <a:pt x="744362" y="217699"/>
                  <a:pt x="731567" y="217699"/>
                </a:cubicBezTo>
                <a:cubicBezTo>
                  <a:pt x="718773" y="217699"/>
                  <a:pt x="708401" y="207327"/>
                  <a:pt x="708401" y="194533"/>
                </a:cubicBezTo>
                <a:cubicBezTo>
                  <a:pt x="708401" y="181739"/>
                  <a:pt x="718773" y="171367"/>
                  <a:pt x="731567" y="171367"/>
                </a:cubicBezTo>
                <a:close/>
                <a:moveTo>
                  <a:pt x="554465" y="171367"/>
                </a:moveTo>
                <a:cubicBezTo>
                  <a:pt x="567259" y="171367"/>
                  <a:pt x="577631" y="181739"/>
                  <a:pt x="577631" y="194533"/>
                </a:cubicBezTo>
                <a:cubicBezTo>
                  <a:pt x="577631" y="207327"/>
                  <a:pt x="567259" y="217699"/>
                  <a:pt x="554465" y="217699"/>
                </a:cubicBezTo>
                <a:cubicBezTo>
                  <a:pt x="541670" y="217699"/>
                  <a:pt x="531298" y="207327"/>
                  <a:pt x="531298" y="194533"/>
                </a:cubicBezTo>
                <a:cubicBezTo>
                  <a:pt x="531298" y="181739"/>
                  <a:pt x="541670" y="171367"/>
                  <a:pt x="554465" y="171367"/>
                </a:cubicBezTo>
                <a:close/>
                <a:moveTo>
                  <a:pt x="377367" y="171367"/>
                </a:moveTo>
                <a:cubicBezTo>
                  <a:pt x="390163" y="171367"/>
                  <a:pt x="400533" y="181739"/>
                  <a:pt x="400533" y="194533"/>
                </a:cubicBezTo>
                <a:cubicBezTo>
                  <a:pt x="400533" y="207327"/>
                  <a:pt x="390163" y="217699"/>
                  <a:pt x="377367" y="217699"/>
                </a:cubicBezTo>
                <a:cubicBezTo>
                  <a:pt x="364573" y="217699"/>
                  <a:pt x="354201" y="207327"/>
                  <a:pt x="354201" y="194533"/>
                </a:cubicBezTo>
                <a:cubicBezTo>
                  <a:pt x="354201" y="181739"/>
                  <a:pt x="364573" y="171367"/>
                  <a:pt x="377367" y="171367"/>
                </a:cubicBezTo>
                <a:close/>
                <a:moveTo>
                  <a:pt x="200264" y="171367"/>
                </a:moveTo>
                <a:cubicBezTo>
                  <a:pt x="213058" y="171367"/>
                  <a:pt x="223430" y="181739"/>
                  <a:pt x="223430" y="194533"/>
                </a:cubicBezTo>
                <a:cubicBezTo>
                  <a:pt x="223430" y="207327"/>
                  <a:pt x="213058" y="217699"/>
                  <a:pt x="200264" y="217699"/>
                </a:cubicBezTo>
                <a:cubicBezTo>
                  <a:pt x="187470" y="217699"/>
                  <a:pt x="177098" y="207327"/>
                  <a:pt x="177098" y="194533"/>
                </a:cubicBezTo>
                <a:cubicBezTo>
                  <a:pt x="177098" y="181739"/>
                  <a:pt x="187470" y="171367"/>
                  <a:pt x="200264" y="171367"/>
                </a:cubicBezTo>
                <a:close/>
                <a:moveTo>
                  <a:pt x="23166" y="171367"/>
                </a:moveTo>
                <a:cubicBezTo>
                  <a:pt x="35960" y="171367"/>
                  <a:pt x="46332" y="181739"/>
                  <a:pt x="46332" y="194533"/>
                </a:cubicBezTo>
                <a:cubicBezTo>
                  <a:pt x="46332" y="207327"/>
                  <a:pt x="35960" y="217699"/>
                  <a:pt x="23166" y="217699"/>
                </a:cubicBezTo>
                <a:cubicBezTo>
                  <a:pt x="10372" y="217699"/>
                  <a:pt x="0" y="207327"/>
                  <a:pt x="0" y="194533"/>
                </a:cubicBezTo>
                <a:cubicBezTo>
                  <a:pt x="0" y="181739"/>
                  <a:pt x="10372" y="171367"/>
                  <a:pt x="23166" y="171367"/>
                </a:cubicBezTo>
                <a:close/>
                <a:moveTo>
                  <a:pt x="1791548" y="171362"/>
                </a:moveTo>
                <a:cubicBezTo>
                  <a:pt x="1804342" y="171362"/>
                  <a:pt x="1814714" y="181734"/>
                  <a:pt x="1814714" y="194528"/>
                </a:cubicBezTo>
                <a:cubicBezTo>
                  <a:pt x="1814714" y="207322"/>
                  <a:pt x="1804342" y="217694"/>
                  <a:pt x="1791548" y="217694"/>
                </a:cubicBezTo>
                <a:cubicBezTo>
                  <a:pt x="1778754" y="217694"/>
                  <a:pt x="1768382" y="207322"/>
                  <a:pt x="1768382" y="194528"/>
                </a:cubicBezTo>
                <a:cubicBezTo>
                  <a:pt x="1768382" y="181734"/>
                  <a:pt x="1778754" y="171362"/>
                  <a:pt x="1791548" y="171362"/>
                </a:cubicBezTo>
                <a:close/>
                <a:moveTo>
                  <a:pt x="1619108" y="4"/>
                </a:moveTo>
                <a:cubicBezTo>
                  <a:pt x="1631907" y="4"/>
                  <a:pt x="1642281" y="10376"/>
                  <a:pt x="1642281" y="23170"/>
                </a:cubicBezTo>
                <a:cubicBezTo>
                  <a:pt x="1642281" y="35964"/>
                  <a:pt x="1631907" y="46336"/>
                  <a:pt x="1619108" y="46336"/>
                </a:cubicBezTo>
                <a:cubicBezTo>
                  <a:pt x="1606311" y="46336"/>
                  <a:pt x="1595936" y="35964"/>
                  <a:pt x="1595936" y="23170"/>
                </a:cubicBezTo>
                <a:cubicBezTo>
                  <a:pt x="1595936" y="10376"/>
                  <a:pt x="1606311" y="4"/>
                  <a:pt x="1619108" y="4"/>
                </a:cubicBezTo>
                <a:close/>
                <a:moveTo>
                  <a:pt x="1442021" y="4"/>
                </a:moveTo>
                <a:cubicBezTo>
                  <a:pt x="1454816" y="4"/>
                  <a:pt x="1465185" y="10376"/>
                  <a:pt x="1465185" y="23170"/>
                </a:cubicBezTo>
                <a:cubicBezTo>
                  <a:pt x="1465185" y="35964"/>
                  <a:pt x="1454816" y="46336"/>
                  <a:pt x="1442021" y="46336"/>
                </a:cubicBezTo>
                <a:cubicBezTo>
                  <a:pt x="1429229" y="46336"/>
                  <a:pt x="1418856" y="35964"/>
                  <a:pt x="1418856" y="23170"/>
                </a:cubicBezTo>
                <a:cubicBezTo>
                  <a:pt x="1418856" y="10376"/>
                  <a:pt x="1429229" y="4"/>
                  <a:pt x="1442021" y="4"/>
                </a:cubicBezTo>
                <a:close/>
                <a:moveTo>
                  <a:pt x="1264923" y="4"/>
                </a:moveTo>
                <a:cubicBezTo>
                  <a:pt x="1277717" y="4"/>
                  <a:pt x="1288089" y="10376"/>
                  <a:pt x="1288089" y="23170"/>
                </a:cubicBezTo>
                <a:cubicBezTo>
                  <a:pt x="1288089" y="35964"/>
                  <a:pt x="1277717" y="46336"/>
                  <a:pt x="1264923" y="46336"/>
                </a:cubicBezTo>
                <a:cubicBezTo>
                  <a:pt x="1252127" y="46336"/>
                  <a:pt x="1241757" y="35964"/>
                  <a:pt x="1241757" y="23170"/>
                </a:cubicBezTo>
                <a:cubicBezTo>
                  <a:pt x="1241757" y="10376"/>
                  <a:pt x="1252127" y="4"/>
                  <a:pt x="1264923" y="4"/>
                </a:cubicBezTo>
                <a:close/>
                <a:moveTo>
                  <a:pt x="1087831" y="4"/>
                </a:moveTo>
                <a:cubicBezTo>
                  <a:pt x="1100628" y="4"/>
                  <a:pt x="1110999" y="10376"/>
                  <a:pt x="1110999" y="23170"/>
                </a:cubicBezTo>
                <a:cubicBezTo>
                  <a:pt x="1110999" y="35964"/>
                  <a:pt x="1100628" y="46336"/>
                  <a:pt x="1087831" y="46336"/>
                </a:cubicBezTo>
                <a:cubicBezTo>
                  <a:pt x="1075034" y="46336"/>
                  <a:pt x="1064661" y="35964"/>
                  <a:pt x="1064661" y="23170"/>
                </a:cubicBezTo>
                <a:cubicBezTo>
                  <a:pt x="1064661" y="10376"/>
                  <a:pt x="1075034" y="4"/>
                  <a:pt x="1087831" y="4"/>
                </a:cubicBezTo>
                <a:close/>
                <a:moveTo>
                  <a:pt x="910730" y="4"/>
                </a:moveTo>
                <a:cubicBezTo>
                  <a:pt x="923521" y="4"/>
                  <a:pt x="933893" y="10376"/>
                  <a:pt x="933893" y="23170"/>
                </a:cubicBezTo>
                <a:cubicBezTo>
                  <a:pt x="933893" y="35964"/>
                  <a:pt x="923521" y="46336"/>
                  <a:pt x="910730" y="46336"/>
                </a:cubicBezTo>
                <a:cubicBezTo>
                  <a:pt x="897929" y="46336"/>
                  <a:pt x="887563" y="35964"/>
                  <a:pt x="887563" y="23170"/>
                </a:cubicBezTo>
                <a:cubicBezTo>
                  <a:pt x="887563" y="10376"/>
                  <a:pt x="897929" y="4"/>
                  <a:pt x="910730" y="4"/>
                </a:cubicBezTo>
                <a:close/>
                <a:moveTo>
                  <a:pt x="733632" y="4"/>
                </a:moveTo>
                <a:cubicBezTo>
                  <a:pt x="746426" y="4"/>
                  <a:pt x="756798" y="10376"/>
                  <a:pt x="756798" y="23170"/>
                </a:cubicBezTo>
                <a:cubicBezTo>
                  <a:pt x="756798" y="35964"/>
                  <a:pt x="746426" y="46336"/>
                  <a:pt x="733632" y="46336"/>
                </a:cubicBezTo>
                <a:cubicBezTo>
                  <a:pt x="720838" y="46336"/>
                  <a:pt x="710465" y="35964"/>
                  <a:pt x="710465" y="23170"/>
                </a:cubicBezTo>
                <a:cubicBezTo>
                  <a:pt x="710465" y="10376"/>
                  <a:pt x="720838" y="4"/>
                  <a:pt x="733632" y="4"/>
                </a:cubicBezTo>
                <a:close/>
                <a:moveTo>
                  <a:pt x="556529" y="4"/>
                </a:moveTo>
                <a:cubicBezTo>
                  <a:pt x="569323" y="4"/>
                  <a:pt x="579696" y="10376"/>
                  <a:pt x="579696" y="23170"/>
                </a:cubicBezTo>
                <a:cubicBezTo>
                  <a:pt x="579696" y="35964"/>
                  <a:pt x="569323" y="46336"/>
                  <a:pt x="556529" y="46336"/>
                </a:cubicBezTo>
                <a:cubicBezTo>
                  <a:pt x="543735" y="46336"/>
                  <a:pt x="533364" y="35964"/>
                  <a:pt x="533364" y="23170"/>
                </a:cubicBezTo>
                <a:cubicBezTo>
                  <a:pt x="533364" y="10376"/>
                  <a:pt x="543735" y="4"/>
                  <a:pt x="556529" y="4"/>
                </a:cubicBezTo>
                <a:close/>
                <a:moveTo>
                  <a:pt x="379432" y="4"/>
                </a:moveTo>
                <a:cubicBezTo>
                  <a:pt x="392227" y="4"/>
                  <a:pt x="402597" y="10376"/>
                  <a:pt x="402597" y="23170"/>
                </a:cubicBezTo>
                <a:cubicBezTo>
                  <a:pt x="402597" y="35964"/>
                  <a:pt x="392227" y="46336"/>
                  <a:pt x="379432" y="46336"/>
                </a:cubicBezTo>
                <a:cubicBezTo>
                  <a:pt x="366638" y="46336"/>
                  <a:pt x="356265" y="35964"/>
                  <a:pt x="356265" y="23170"/>
                </a:cubicBezTo>
                <a:cubicBezTo>
                  <a:pt x="356265" y="10376"/>
                  <a:pt x="366638" y="4"/>
                  <a:pt x="379432" y="4"/>
                </a:cubicBezTo>
                <a:close/>
                <a:moveTo>
                  <a:pt x="202330" y="4"/>
                </a:moveTo>
                <a:cubicBezTo>
                  <a:pt x="215124" y="4"/>
                  <a:pt x="225496" y="10376"/>
                  <a:pt x="225496" y="23170"/>
                </a:cubicBezTo>
                <a:cubicBezTo>
                  <a:pt x="225496" y="35964"/>
                  <a:pt x="215124" y="46336"/>
                  <a:pt x="202330" y="46336"/>
                </a:cubicBezTo>
                <a:cubicBezTo>
                  <a:pt x="189536" y="46336"/>
                  <a:pt x="179164" y="35964"/>
                  <a:pt x="179164" y="23170"/>
                </a:cubicBezTo>
                <a:cubicBezTo>
                  <a:pt x="179164" y="10376"/>
                  <a:pt x="189536" y="4"/>
                  <a:pt x="202330" y="4"/>
                </a:cubicBezTo>
                <a:close/>
                <a:moveTo>
                  <a:pt x="25232" y="4"/>
                </a:moveTo>
                <a:cubicBezTo>
                  <a:pt x="38026" y="4"/>
                  <a:pt x="48398" y="10376"/>
                  <a:pt x="48398" y="23170"/>
                </a:cubicBezTo>
                <a:cubicBezTo>
                  <a:pt x="48398" y="35964"/>
                  <a:pt x="38026" y="46336"/>
                  <a:pt x="25232" y="46336"/>
                </a:cubicBezTo>
                <a:cubicBezTo>
                  <a:pt x="12438" y="46336"/>
                  <a:pt x="2066" y="35964"/>
                  <a:pt x="2066" y="23170"/>
                </a:cubicBezTo>
                <a:cubicBezTo>
                  <a:pt x="2066" y="10376"/>
                  <a:pt x="12438" y="4"/>
                  <a:pt x="25232" y="4"/>
                </a:cubicBezTo>
                <a:close/>
                <a:moveTo>
                  <a:pt x="1793613" y="0"/>
                </a:moveTo>
                <a:cubicBezTo>
                  <a:pt x="1806407" y="0"/>
                  <a:pt x="1816779" y="10371"/>
                  <a:pt x="1816779" y="23165"/>
                </a:cubicBezTo>
                <a:cubicBezTo>
                  <a:pt x="1816779" y="35959"/>
                  <a:pt x="1806407" y="46331"/>
                  <a:pt x="1793613" y="46331"/>
                </a:cubicBezTo>
                <a:cubicBezTo>
                  <a:pt x="1780819" y="46331"/>
                  <a:pt x="1770447" y="35959"/>
                  <a:pt x="1770447" y="23165"/>
                </a:cubicBezTo>
                <a:cubicBezTo>
                  <a:pt x="1770447" y="10371"/>
                  <a:pt x="1780819" y="0"/>
                  <a:pt x="17936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 rot="-5400000" flipH="1">
            <a:off x="11115823" y="3633805"/>
            <a:ext cx="1816779" cy="409710"/>
          </a:xfrm>
          <a:custGeom>
            <a:avLst/>
            <a:gdLst/>
            <a:ahLst/>
            <a:cxnLst/>
            <a:rect l="l" t="t" r="r" b="b"/>
            <a:pathLst>
              <a:path w="1816779" h="409710" extrusionOk="0">
                <a:moveTo>
                  <a:pt x="1617042" y="363379"/>
                </a:moveTo>
                <a:cubicBezTo>
                  <a:pt x="1629840" y="363379"/>
                  <a:pt x="1640215" y="373750"/>
                  <a:pt x="1640215" y="386544"/>
                </a:cubicBezTo>
                <a:cubicBezTo>
                  <a:pt x="1640215" y="399338"/>
                  <a:pt x="1629840" y="409710"/>
                  <a:pt x="1617042" y="409710"/>
                </a:cubicBezTo>
                <a:cubicBezTo>
                  <a:pt x="1604245" y="409710"/>
                  <a:pt x="1593871" y="399338"/>
                  <a:pt x="1593871" y="386544"/>
                </a:cubicBezTo>
                <a:cubicBezTo>
                  <a:pt x="1593871" y="373750"/>
                  <a:pt x="1604245" y="363379"/>
                  <a:pt x="1617042" y="363379"/>
                </a:cubicBezTo>
                <a:close/>
                <a:moveTo>
                  <a:pt x="1439955" y="363379"/>
                </a:moveTo>
                <a:cubicBezTo>
                  <a:pt x="1452749" y="363379"/>
                  <a:pt x="1463121" y="373750"/>
                  <a:pt x="1463121" y="386544"/>
                </a:cubicBezTo>
                <a:cubicBezTo>
                  <a:pt x="1463121" y="399338"/>
                  <a:pt x="1452749" y="409710"/>
                  <a:pt x="1439955" y="409710"/>
                </a:cubicBezTo>
                <a:cubicBezTo>
                  <a:pt x="1427162" y="409710"/>
                  <a:pt x="1416790" y="399338"/>
                  <a:pt x="1416790" y="386544"/>
                </a:cubicBezTo>
                <a:cubicBezTo>
                  <a:pt x="1416790" y="373750"/>
                  <a:pt x="1427162" y="363379"/>
                  <a:pt x="1439955" y="363379"/>
                </a:cubicBezTo>
                <a:close/>
                <a:moveTo>
                  <a:pt x="1262856" y="363379"/>
                </a:moveTo>
                <a:cubicBezTo>
                  <a:pt x="1275651" y="363379"/>
                  <a:pt x="1286022" y="373750"/>
                  <a:pt x="1286022" y="386544"/>
                </a:cubicBezTo>
                <a:cubicBezTo>
                  <a:pt x="1286022" y="399338"/>
                  <a:pt x="1275651" y="409710"/>
                  <a:pt x="1262856" y="409710"/>
                </a:cubicBezTo>
                <a:cubicBezTo>
                  <a:pt x="1250062" y="409710"/>
                  <a:pt x="1239690" y="399338"/>
                  <a:pt x="1239690" y="386544"/>
                </a:cubicBezTo>
                <a:cubicBezTo>
                  <a:pt x="1239690" y="373750"/>
                  <a:pt x="1250062" y="363379"/>
                  <a:pt x="1262856" y="363379"/>
                </a:cubicBezTo>
                <a:close/>
                <a:moveTo>
                  <a:pt x="1085765" y="363379"/>
                </a:moveTo>
                <a:cubicBezTo>
                  <a:pt x="1098562" y="363379"/>
                  <a:pt x="1108934" y="373750"/>
                  <a:pt x="1108934" y="386544"/>
                </a:cubicBezTo>
                <a:cubicBezTo>
                  <a:pt x="1108934" y="399338"/>
                  <a:pt x="1098562" y="409710"/>
                  <a:pt x="1085765" y="409710"/>
                </a:cubicBezTo>
                <a:cubicBezTo>
                  <a:pt x="1072968" y="409710"/>
                  <a:pt x="1062595" y="399338"/>
                  <a:pt x="1062595" y="386544"/>
                </a:cubicBezTo>
                <a:cubicBezTo>
                  <a:pt x="1062595" y="373750"/>
                  <a:pt x="1072968" y="363379"/>
                  <a:pt x="1085765" y="363379"/>
                </a:cubicBezTo>
                <a:close/>
                <a:moveTo>
                  <a:pt x="908665" y="363379"/>
                </a:moveTo>
                <a:cubicBezTo>
                  <a:pt x="921456" y="363379"/>
                  <a:pt x="931828" y="373750"/>
                  <a:pt x="931828" y="386544"/>
                </a:cubicBezTo>
                <a:cubicBezTo>
                  <a:pt x="931828" y="399338"/>
                  <a:pt x="921456" y="409710"/>
                  <a:pt x="908665" y="409710"/>
                </a:cubicBezTo>
                <a:cubicBezTo>
                  <a:pt x="895866" y="409710"/>
                  <a:pt x="885499" y="399338"/>
                  <a:pt x="885499" y="386544"/>
                </a:cubicBezTo>
                <a:cubicBezTo>
                  <a:pt x="885499" y="373750"/>
                  <a:pt x="895866" y="363379"/>
                  <a:pt x="908665" y="363379"/>
                </a:cubicBezTo>
                <a:close/>
                <a:moveTo>
                  <a:pt x="731567" y="363379"/>
                </a:moveTo>
                <a:cubicBezTo>
                  <a:pt x="744361" y="363379"/>
                  <a:pt x="754733" y="373750"/>
                  <a:pt x="754733" y="386544"/>
                </a:cubicBezTo>
                <a:cubicBezTo>
                  <a:pt x="754733" y="399338"/>
                  <a:pt x="744361" y="409710"/>
                  <a:pt x="731567" y="409710"/>
                </a:cubicBezTo>
                <a:cubicBezTo>
                  <a:pt x="718772" y="409710"/>
                  <a:pt x="708400" y="399338"/>
                  <a:pt x="708400" y="386544"/>
                </a:cubicBezTo>
                <a:cubicBezTo>
                  <a:pt x="708400" y="373750"/>
                  <a:pt x="718772" y="363379"/>
                  <a:pt x="731567" y="363379"/>
                </a:cubicBezTo>
                <a:close/>
                <a:moveTo>
                  <a:pt x="554464" y="363379"/>
                </a:moveTo>
                <a:cubicBezTo>
                  <a:pt x="567258" y="363379"/>
                  <a:pt x="577630" y="373750"/>
                  <a:pt x="577630" y="386545"/>
                </a:cubicBezTo>
                <a:cubicBezTo>
                  <a:pt x="577630" y="399338"/>
                  <a:pt x="567258" y="409710"/>
                  <a:pt x="554464" y="409710"/>
                </a:cubicBezTo>
                <a:cubicBezTo>
                  <a:pt x="541670" y="409710"/>
                  <a:pt x="531298" y="399338"/>
                  <a:pt x="531298" y="386545"/>
                </a:cubicBezTo>
                <a:cubicBezTo>
                  <a:pt x="531298" y="373750"/>
                  <a:pt x="541670" y="363379"/>
                  <a:pt x="554464" y="363379"/>
                </a:cubicBezTo>
                <a:close/>
                <a:moveTo>
                  <a:pt x="377367" y="363379"/>
                </a:moveTo>
                <a:cubicBezTo>
                  <a:pt x="390162" y="363379"/>
                  <a:pt x="400533" y="373750"/>
                  <a:pt x="400533" y="386545"/>
                </a:cubicBezTo>
                <a:cubicBezTo>
                  <a:pt x="400533" y="399338"/>
                  <a:pt x="390162" y="409710"/>
                  <a:pt x="377367" y="409710"/>
                </a:cubicBezTo>
                <a:cubicBezTo>
                  <a:pt x="364573" y="409710"/>
                  <a:pt x="354200" y="399338"/>
                  <a:pt x="354200" y="386545"/>
                </a:cubicBezTo>
                <a:cubicBezTo>
                  <a:pt x="354200" y="373750"/>
                  <a:pt x="364573" y="363379"/>
                  <a:pt x="377367" y="363379"/>
                </a:cubicBezTo>
                <a:close/>
                <a:moveTo>
                  <a:pt x="200264" y="363379"/>
                </a:moveTo>
                <a:cubicBezTo>
                  <a:pt x="213058" y="363379"/>
                  <a:pt x="223430" y="373750"/>
                  <a:pt x="223430" y="386545"/>
                </a:cubicBezTo>
                <a:cubicBezTo>
                  <a:pt x="223430" y="399338"/>
                  <a:pt x="213058" y="409710"/>
                  <a:pt x="200264" y="409710"/>
                </a:cubicBezTo>
                <a:cubicBezTo>
                  <a:pt x="187470" y="409710"/>
                  <a:pt x="177098" y="399338"/>
                  <a:pt x="177098" y="386545"/>
                </a:cubicBezTo>
                <a:cubicBezTo>
                  <a:pt x="177098" y="373750"/>
                  <a:pt x="187470" y="363379"/>
                  <a:pt x="200264" y="363379"/>
                </a:cubicBezTo>
                <a:close/>
                <a:moveTo>
                  <a:pt x="23166" y="363379"/>
                </a:moveTo>
                <a:cubicBezTo>
                  <a:pt x="35960" y="363379"/>
                  <a:pt x="46332" y="373750"/>
                  <a:pt x="46332" y="386545"/>
                </a:cubicBezTo>
                <a:cubicBezTo>
                  <a:pt x="46332" y="399338"/>
                  <a:pt x="35960" y="409710"/>
                  <a:pt x="23166" y="409710"/>
                </a:cubicBezTo>
                <a:cubicBezTo>
                  <a:pt x="10372" y="409710"/>
                  <a:pt x="0" y="399338"/>
                  <a:pt x="0" y="386545"/>
                </a:cubicBezTo>
                <a:cubicBezTo>
                  <a:pt x="0" y="373750"/>
                  <a:pt x="10372" y="363379"/>
                  <a:pt x="23166" y="363379"/>
                </a:cubicBezTo>
                <a:close/>
                <a:moveTo>
                  <a:pt x="1791548" y="363373"/>
                </a:moveTo>
                <a:cubicBezTo>
                  <a:pt x="1804342" y="363373"/>
                  <a:pt x="1814714" y="373745"/>
                  <a:pt x="1814714" y="386539"/>
                </a:cubicBezTo>
                <a:cubicBezTo>
                  <a:pt x="1814714" y="399334"/>
                  <a:pt x="1804342" y="409705"/>
                  <a:pt x="1791548" y="409705"/>
                </a:cubicBezTo>
                <a:cubicBezTo>
                  <a:pt x="1778754" y="409705"/>
                  <a:pt x="1768382" y="399334"/>
                  <a:pt x="1768382" y="386539"/>
                </a:cubicBezTo>
                <a:cubicBezTo>
                  <a:pt x="1768382" y="373745"/>
                  <a:pt x="1778754" y="363373"/>
                  <a:pt x="1791548" y="363373"/>
                </a:cubicBezTo>
                <a:close/>
                <a:moveTo>
                  <a:pt x="1617042" y="171367"/>
                </a:moveTo>
                <a:cubicBezTo>
                  <a:pt x="1629842" y="171367"/>
                  <a:pt x="1640216" y="181739"/>
                  <a:pt x="1640216" y="194532"/>
                </a:cubicBezTo>
                <a:cubicBezTo>
                  <a:pt x="1640216" y="207326"/>
                  <a:pt x="1629842" y="217698"/>
                  <a:pt x="1617042" y="217698"/>
                </a:cubicBezTo>
                <a:cubicBezTo>
                  <a:pt x="1604245" y="217698"/>
                  <a:pt x="1593871" y="207326"/>
                  <a:pt x="1593871" y="194532"/>
                </a:cubicBezTo>
                <a:cubicBezTo>
                  <a:pt x="1593871" y="181739"/>
                  <a:pt x="1604245" y="171367"/>
                  <a:pt x="1617042" y="171367"/>
                </a:cubicBezTo>
                <a:close/>
                <a:moveTo>
                  <a:pt x="1439956" y="171367"/>
                </a:moveTo>
                <a:cubicBezTo>
                  <a:pt x="1452751" y="171367"/>
                  <a:pt x="1463121" y="181739"/>
                  <a:pt x="1463121" y="194533"/>
                </a:cubicBezTo>
                <a:cubicBezTo>
                  <a:pt x="1463121" y="207327"/>
                  <a:pt x="1452751" y="217698"/>
                  <a:pt x="1439956" y="217698"/>
                </a:cubicBezTo>
                <a:cubicBezTo>
                  <a:pt x="1427162" y="217698"/>
                  <a:pt x="1416791" y="207327"/>
                  <a:pt x="1416791" y="194533"/>
                </a:cubicBezTo>
                <a:cubicBezTo>
                  <a:pt x="1416791" y="181739"/>
                  <a:pt x="1427162" y="171367"/>
                  <a:pt x="1439956" y="171367"/>
                </a:cubicBezTo>
                <a:close/>
                <a:moveTo>
                  <a:pt x="1262857" y="171367"/>
                </a:moveTo>
                <a:cubicBezTo>
                  <a:pt x="1275651" y="171367"/>
                  <a:pt x="1286024" y="181739"/>
                  <a:pt x="1286024" y="194533"/>
                </a:cubicBezTo>
                <a:cubicBezTo>
                  <a:pt x="1286024" y="207327"/>
                  <a:pt x="1275651" y="217698"/>
                  <a:pt x="1262857" y="217698"/>
                </a:cubicBezTo>
                <a:cubicBezTo>
                  <a:pt x="1250062" y="217698"/>
                  <a:pt x="1239690" y="207327"/>
                  <a:pt x="1239690" y="194533"/>
                </a:cubicBezTo>
                <a:cubicBezTo>
                  <a:pt x="1239690" y="181739"/>
                  <a:pt x="1250062" y="171367"/>
                  <a:pt x="1262857" y="171367"/>
                </a:cubicBezTo>
                <a:close/>
                <a:moveTo>
                  <a:pt x="1085766" y="171367"/>
                </a:moveTo>
                <a:cubicBezTo>
                  <a:pt x="1098562" y="171367"/>
                  <a:pt x="1108934" y="181739"/>
                  <a:pt x="1108934" y="194533"/>
                </a:cubicBezTo>
                <a:cubicBezTo>
                  <a:pt x="1108934" y="207327"/>
                  <a:pt x="1098562" y="217699"/>
                  <a:pt x="1085766" y="217699"/>
                </a:cubicBezTo>
                <a:cubicBezTo>
                  <a:pt x="1072968" y="217699"/>
                  <a:pt x="1062595" y="207327"/>
                  <a:pt x="1062595" y="194533"/>
                </a:cubicBezTo>
                <a:cubicBezTo>
                  <a:pt x="1062595" y="181739"/>
                  <a:pt x="1072968" y="171367"/>
                  <a:pt x="1085766" y="171367"/>
                </a:cubicBezTo>
                <a:close/>
                <a:moveTo>
                  <a:pt x="908665" y="171367"/>
                </a:moveTo>
                <a:cubicBezTo>
                  <a:pt x="921459" y="171367"/>
                  <a:pt x="931828" y="181739"/>
                  <a:pt x="931828" y="194533"/>
                </a:cubicBezTo>
                <a:cubicBezTo>
                  <a:pt x="931828" y="207327"/>
                  <a:pt x="921459" y="217699"/>
                  <a:pt x="908665" y="217699"/>
                </a:cubicBezTo>
                <a:cubicBezTo>
                  <a:pt x="895866" y="217699"/>
                  <a:pt x="885499" y="207327"/>
                  <a:pt x="885499" y="194533"/>
                </a:cubicBezTo>
                <a:cubicBezTo>
                  <a:pt x="885499" y="181739"/>
                  <a:pt x="895866" y="171367"/>
                  <a:pt x="908665" y="171367"/>
                </a:cubicBezTo>
                <a:close/>
                <a:moveTo>
                  <a:pt x="731567" y="171367"/>
                </a:moveTo>
                <a:cubicBezTo>
                  <a:pt x="744362" y="171367"/>
                  <a:pt x="754734" y="181739"/>
                  <a:pt x="754734" y="194533"/>
                </a:cubicBezTo>
                <a:cubicBezTo>
                  <a:pt x="754734" y="207327"/>
                  <a:pt x="744362" y="217699"/>
                  <a:pt x="731567" y="217699"/>
                </a:cubicBezTo>
                <a:cubicBezTo>
                  <a:pt x="718773" y="217699"/>
                  <a:pt x="708401" y="207327"/>
                  <a:pt x="708401" y="194533"/>
                </a:cubicBezTo>
                <a:cubicBezTo>
                  <a:pt x="708401" y="181739"/>
                  <a:pt x="718773" y="171367"/>
                  <a:pt x="731567" y="171367"/>
                </a:cubicBezTo>
                <a:close/>
                <a:moveTo>
                  <a:pt x="554465" y="171367"/>
                </a:moveTo>
                <a:cubicBezTo>
                  <a:pt x="567259" y="171367"/>
                  <a:pt x="577631" y="181739"/>
                  <a:pt x="577631" y="194533"/>
                </a:cubicBezTo>
                <a:cubicBezTo>
                  <a:pt x="577631" y="207327"/>
                  <a:pt x="567259" y="217699"/>
                  <a:pt x="554465" y="217699"/>
                </a:cubicBezTo>
                <a:cubicBezTo>
                  <a:pt x="541670" y="217699"/>
                  <a:pt x="531298" y="207327"/>
                  <a:pt x="531298" y="194533"/>
                </a:cubicBezTo>
                <a:cubicBezTo>
                  <a:pt x="531298" y="181739"/>
                  <a:pt x="541670" y="171367"/>
                  <a:pt x="554465" y="171367"/>
                </a:cubicBezTo>
                <a:close/>
                <a:moveTo>
                  <a:pt x="377367" y="171367"/>
                </a:moveTo>
                <a:cubicBezTo>
                  <a:pt x="390163" y="171367"/>
                  <a:pt x="400533" y="181739"/>
                  <a:pt x="400533" y="194533"/>
                </a:cubicBezTo>
                <a:cubicBezTo>
                  <a:pt x="400533" y="207327"/>
                  <a:pt x="390163" y="217699"/>
                  <a:pt x="377367" y="217699"/>
                </a:cubicBezTo>
                <a:cubicBezTo>
                  <a:pt x="364573" y="217699"/>
                  <a:pt x="354201" y="207327"/>
                  <a:pt x="354201" y="194533"/>
                </a:cubicBezTo>
                <a:cubicBezTo>
                  <a:pt x="354201" y="181739"/>
                  <a:pt x="364573" y="171367"/>
                  <a:pt x="377367" y="171367"/>
                </a:cubicBezTo>
                <a:close/>
                <a:moveTo>
                  <a:pt x="200264" y="171367"/>
                </a:moveTo>
                <a:cubicBezTo>
                  <a:pt x="213058" y="171367"/>
                  <a:pt x="223430" y="181739"/>
                  <a:pt x="223430" y="194533"/>
                </a:cubicBezTo>
                <a:cubicBezTo>
                  <a:pt x="223430" y="207327"/>
                  <a:pt x="213058" y="217699"/>
                  <a:pt x="200264" y="217699"/>
                </a:cubicBezTo>
                <a:cubicBezTo>
                  <a:pt x="187470" y="217699"/>
                  <a:pt x="177098" y="207327"/>
                  <a:pt x="177098" y="194533"/>
                </a:cubicBezTo>
                <a:cubicBezTo>
                  <a:pt x="177098" y="181739"/>
                  <a:pt x="187470" y="171367"/>
                  <a:pt x="200264" y="171367"/>
                </a:cubicBezTo>
                <a:close/>
                <a:moveTo>
                  <a:pt x="23166" y="171367"/>
                </a:moveTo>
                <a:cubicBezTo>
                  <a:pt x="35960" y="171367"/>
                  <a:pt x="46332" y="181739"/>
                  <a:pt x="46332" y="194533"/>
                </a:cubicBezTo>
                <a:cubicBezTo>
                  <a:pt x="46332" y="207327"/>
                  <a:pt x="35960" y="217699"/>
                  <a:pt x="23166" y="217699"/>
                </a:cubicBezTo>
                <a:cubicBezTo>
                  <a:pt x="10372" y="217699"/>
                  <a:pt x="0" y="207327"/>
                  <a:pt x="0" y="194533"/>
                </a:cubicBezTo>
                <a:cubicBezTo>
                  <a:pt x="0" y="181739"/>
                  <a:pt x="10372" y="171367"/>
                  <a:pt x="23166" y="171367"/>
                </a:cubicBezTo>
                <a:close/>
                <a:moveTo>
                  <a:pt x="1791548" y="171362"/>
                </a:moveTo>
                <a:cubicBezTo>
                  <a:pt x="1804342" y="171362"/>
                  <a:pt x="1814714" y="181734"/>
                  <a:pt x="1814714" y="194528"/>
                </a:cubicBezTo>
                <a:cubicBezTo>
                  <a:pt x="1814714" y="207322"/>
                  <a:pt x="1804342" y="217694"/>
                  <a:pt x="1791548" y="217694"/>
                </a:cubicBezTo>
                <a:cubicBezTo>
                  <a:pt x="1778754" y="217694"/>
                  <a:pt x="1768382" y="207322"/>
                  <a:pt x="1768382" y="194528"/>
                </a:cubicBezTo>
                <a:cubicBezTo>
                  <a:pt x="1768382" y="181734"/>
                  <a:pt x="1778754" y="171362"/>
                  <a:pt x="1791548" y="171362"/>
                </a:cubicBezTo>
                <a:close/>
                <a:moveTo>
                  <a:pt x="1619108" y="4"/>
                </a:moveTo>
                <a:cubicBezTo>
                  <a:pt x="1631907" y="4"/>
                  <a:pt x="1642281" y="10376"/>
                  <a:pt x="1642281" y="23170"/>
                </a:cubicBezTo>
                <a:cubicBezTo>
                  <a:pt x="1642281" y="35964"/>
                  <a:pt x="1631907" y="46336"/>
                  <a:pt x="1619108" y="46336"/>
                </a:cubicBezTo>
                <a:cubicBezTo>
                  <a:pt x="1606311" y="46336"/>
                  <a:pt x="1595936" y="35964"/>
                  <a:pt x="1595936" y="23170"/>
                </a:cubicBezTo>
                <a:cubicBezTo>
                  <a:pt x="1595936" y="10376"/>
                  <a:pt x="1606311" y="4"/>
                  <a:pt x="1619108" y="4"/>
                </a:cubicBezTo>
                <a:close/>
                <a:moveTo>
                  <a:pt x="1442021" y="4"/>
                </a:moveTo>
                <a:cubicBezTo>
                  <a:pt x="1454816" y="4"/>
                  <a:pt x="1465185" y="10376"/>
                  <a:pt x="1465185" y="23170"/>
                </a:cubicBezTo>
                <a:cubicBezTo>
                  <a:pt x="1465185" y="35964"/>
                  <a:pt x="1454816" y="46336"/>
                  <a:pt x="1442021" y="46336"/>
                </a:cubicBezTo>
                <a:cubicBezTo>
                  <a:pt x="1429229" y="46336"/>
                  <a:pt x="1418856" y="35964"/>
                  <a:pt x="1418856" y="23170"/>
                </a:cubicBezTo>
                <a:cubicBezTo>
                  <a:pt x="1418856" y="10376"/>
                  <a:pt x="1429229" y="4"/>
                  <a:pt x="1442021" y="4"/>
                </a:cubicBezTo>
                <a:close/>
                <a:moveTo>
                  <a:pt x="1264923" y="4"/>
                </a:moveTo>
                <a:cubicBezTo>
                  <a:pt x="1277717" y="4"/>
                  <a:pt x="1288089" y="10376"/>
                  <a:pt x="1288089" y="23170"/>
                </a:cubicBezTo>
                <a:cubicBezTo>
                  <a:pt x="1288089" y="35964"/>
                  <a:pt x="1277717" y="46336"/>
                  <a:pt x="1264923" y="46336"/>
                </a:cubicBezTo>
                <a:cubicBezTo>
                  <a:pt x="1252127" y="46336"/>
                  <a:pt x="1241757" y="35964"/>
                  <a:pt x="1241757" y="23170"/>
                </a:cubicBezTo>
                <a:cubicBezTo>
                  <a:pt x="1241757" y="10376"/>
                  <a:pt x="1252127" y="4"/>
                  <a:pt x="1264923" y="4"/>
                </a:cubicBezTo>
                <a:close/>
                <a:moveTo>
                  <a:pt x="1087831" y="4"/>
                </a:moveTo>
                <a:cubicBezTo>
                  <a:pt x="1100628" y="4"/>
                  <a:pt x="1110999" y="10376"/>
                  <a:pt x="1110999" y="23170"/>
                </a:cubicBezTo>
                <a:cubicBezTo>
                  <a:pt x="1110999" y="35964"/>
                  <a:pt x="1100628" y="46336"/>
                  <a:pt x="1087831" y="46336"/>
                </a:cubicBezTo>
                <a:cubicBezTo>
                  <a:pt x="1075034" y="46336"/>
                  <a:pt x="1064661" y="35964"/>
                  <a:pt x="1064661" y="23170"/>
                </a:cubicBezTo>
                <a:cubicBezTo>
                  <a:pt x="1064661" y="10376"/>
                  <a:pt x="1075034" y="4"/>
                  <a:pt x="1087831" y="4"/>
                </a:cubicBezTo>
                <a:close/>
                <a:moveTo>
                  <a:pt x="910730" y="4"/>
                </a:moveTo>
                <a:cubicBezTo>
                  <a:pt x="923521" y="4"/>
                  <a:pt x="933893" y="10376"/>
                  <a:pt x="933893" y="23170"/>
                </a:cubicBezTo>
                <a:cubicBezTo>
                  <a:pt x="933893" y="35964"/>
                  <a:pt x="923521" y="46336"/>
                  <a:pt x="910730" y="46336"/>
                </a:cubicBezTo>
                <a:cubicBezTo>
                  <a:pt x="897929" y="46336"/>
                  <a:pt x="887563" y="35964"/>
                  <a:pt x="887563" y="23170"/>
                </a:cubicBezTo>
                <a:cubicBezTo>
                  <a:pt x="887563" y="10376"/>
                  <a:pt x="897929" y="4"/>
                  <a:pt x="910730" y="4"/>
                </a:cubicBezTo>
                <a:close/>
                <a:moveTo>
                  <a:pt x="733632" y="4"/>
                </a:moveTo>
                <a:cubicBezTo>
                  <a:pt x="746426" y="4"/>
                  <a:pt x="756798" y="10376"/>
                  <a:pt x="756798" y="23170"/>
                </a:cubicBezTo>
                <a:cubicBezTo>
                  <a:pt x="756798" y="35964"/>
                  <a:pt x="746426" y="46336"/>
                  <a:pt x="733632" y="46336"/>
                </a:cubicBezTo>
                <a:cubicBezTo>
                  <a:pt x="720838" y="46336"/>
                  <a:pt x="710465" y="35964"/>
                  <a:pt x="710465" y="23170"/>
                </a:cubicBezTo>
                <a:cubicBezTo>
                  <a:pt x="710465" y="10376"/>
                  <a:pt x="720838" y="4"/>
                  <a:pt x="733632" y="4"/>
                </a:cubicBezTo>
                <a:close/>
                <a:moveTo>
                  <a:pt x="556529" y="4"/>
                </a:moveTo>
                <a:cubicBezTo>
                  <a:pt x="569323" y="4"/>
                  <a:pt x="579696" y="10376"/>
                  <a:pt x="579696" y="23170"/>
                </a:cubicBezTo>
                <a:cubicBezTo>
                  <a:pt x="579696" y="35964"/>
                  <a:pt x="569323" y="46336"/>
                  <a:pt x="556529" y="46336"/>
                </a:cubicBezTo>
                <a:cubicBezTo>
                  <a:pt x="543735" y="46336"/>
                  <a:pt x="533364" y="35964"/>
                  <a:pt x="533364" y="23170"/>
                </a:cubicBezTo>
                <a:cubicBezTo>
                  <a:pt x="533364" y="10376"/>
                  <a:pt x="543735" y="4"/>
                  <a:pt x="556529" y="4"/>
                </a:cubicBezTo>
                <a:close/>
                <a:moveTo>
                  <a:pt x="379432" y="4"/>
                </a:moveTo>
                <a:cubicBezTo>
                  <a:pt x="392227" y="4"/>
                  <a:pt x="402597" y="10376"/>
                  <a:pt x="402597" y="23170"/>
                </a:cubicBezTo>
                <a:cubicBezTo>
                  <a:pt x="402597" y="35964"/>
                  <a:pt x="392227" y="46336"/>
                  <a:pt x="379432" y="46336"/>
                </a:cubicBezTo>
                <a:cubicBezTo>
                  <a:pt x="366638" y="46336"/>
                  <a:pt x="356265" y="35964"/>
                  <a:pt x="356265" y="23170"/>
                </a:cubicBezTo>
                <a:cubicBezTo>
                  <a:pt x="356265" y="10376"/>
                  <a:pt x="366638" y="4"/>
                  <a:pt x="379432" y="4"/>
                </a:cubicBezTo>
                <a:close/>
                <a:moveTo>
                  <a:pt x="202330" y="4"/>
                </a:moveTo>
                <a:cubicBezTo>
                  <a:pt x="215124" y="4"/>
                  <a:pt x="225496" y="10376"/>
                  <a:pt x="225496" y="23170"/>
                </a:cubicBezTo>
                <a:cubicBezTo>
                  <a:pt x="225496" y="35964"/>
                  <a:pt x="215124" y="46336"/>
                  <a:pt x="202330" y="46336"/>
                </a:cubicBezTo>
                <a:cubicBezTo>
                  <a:pt x="189536" y="46336"/>
                  <a:pt x="179164" y="35964"/>
                  <a:pt x="179164" y="23170"/>
                </a:cubicBezTo>
                <a:cubicBezTo>
                  <a:pt x="179164" y="10376"/>
                  <a:pt x="189536" y="4"/>
                  <a:pt x="202330" y="4"/>
                </a:cubicBezTo>
                <a:close/>
                <a:moveTo>
                  <a:pt x="25232" y="4"/>
                </a:moveTo>
                <a:cubicBezTo>
                  <a:pt x="38026" y="4"/>
                  <a:pt x="48398" y="10376"/>
                  <a:pt x="48398" y="23170"/>
                </a:cubicBezTo>
                <a:cubicBezTo>
                  <a:pt x="48398" y="35964"/>
                  <a:pt x="38026" y="46336"/>
                  <a:pt x="25232" y="46336"/>
                </a:cubicBezTo>
                <a:cubicBezTo>
                  <a:pt x="12438" y="46336"/>
                  <a:pt x="2066" y="35964"/>
                  <a:pt x="2066" y="23170"/>
                </a:cubicBezTo>
                <a:cubicBezTo>
                  <a:pt x="2066" y="10376"/>
                  <a:pt x="12438" y="4"/>
                  <a:pt x="25232" y="4"/>
                </a:cubicBezTo>
                <a:close/>
                <a:moveTo>
                  <a:pt x="1793613" y="0"/>
                </a:moveTo>
                <a:cubicBezTo>
                  <a:pt x="1806407" y="0"/>
                  <a:pt x="1816779" y="10371"/>
                  <a:pt x="1816779" y="23165"/>
                </a:cubicBezTo>
                <a:cubicBezTo>
                  <a:pt x="1816779" y="35959"/>
                  <a:pt x="1806407" y="46331"/>
                  <a:pt x="1793613" y="46331"/>
                </a:cubicBezTo>
                <a:cubicBezTo>
                  <a:pt x="1780819" y="46331"/>
                  <a:pt x="1770447" y="35959"/>
                  <a:pt x="1770447" y="23165"/>
                </a:cubicBezTo>
                <a:cubicBezTo>
                  <a:pt x="1770447" y="10371"/>
                  <a:pt x="1780819" y="0"/>
                  <a:pt x="17936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 rot="-2662362" flipH="1">
            <a:off x="11373252" y="446389"/>
            <a:ext cx="1015746" cy="500011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 rot="-1383456" flipH="1">
            <a:off x="-78784" y="146727"/>
            <a:ext cx="1398732" cy="722830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 flipH="1">
            <a:off x="533055" y="-185797"/>
            <a:ext cx="476700" cy="47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 txBox="1"/>
          <p:nvPr/>
        </p:nvSpPr>
        <p:spPr>
          <a:xfrm rot="5400000" flipH="1">
            <a:off x="-677650" y="6348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accent3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"/>
          <p:cNvSpPr txBox="1">
            <a:spLocks noGrp="1"/>
          </p:cNvSpPr>
          <p:nvPr>
            <p:ph type="title"/>
          </p:nvPr>
        </p:nvSpPr>
        <p:spPr>
          <a:xfrm>
            <a:off x="415600" y="1308900"/>
            <a:ext cx="8444100" cy="3782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66" name="Google Shape;66;p4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4"/>
          <p:cNvSpPr/>
          <p:nvPr/>
        </p:nvSpPr>
        <p:spPr>
          <a:xfrm>
            <a:off x="9473013" y="160315"/>
            <a:ext cx="1168800" cy="1168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10005969" y="1489870"/>
            <a:ext cx="385500" cy="385500"/>
          </a:xfrm>
          <a:prstGeom prst="ellipse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4"/>
          <p:cNvSpPr/>
          <p:nvPr/>
        </p:nvSpPr>
        <p:spPr>
          <a:xfrm rot="5400000">
            <a:off x="11029805" y="328105"/>
            <a:ext cx="1562400" cy="1371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11647468" y="46525"/>
            <a:ext cx="370200" cy="31920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10933609" y="1900883"/>
            <a:ext cx="1535400" cy="1535400"/>
          </a:xfrm>
          <a:prstGeom prst="ellipse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/>
          <p:nvPr/>
        </p:nvSpPr>
        <p:spPr>
          <a:xfrm>
            <a:off x="7324976" y="6605121"/>
            <a:ext cx="765300" cy="765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11704321" y="4798194"/>
            <a:ext cx="303300" cy="103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10807566" y="5383731"/>
            <a:ext cx="386700" cy="73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/>
          <p:nvPr/>
        </p:nvSpPr>
        <p:spPr>
          <a:xfrm>
            <a:off x="9637768" y="4565127"/>
            <a:ext cx="386700" cy="5373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/>
          <p:nvPr/>
        </p:nvSpPr>
        <p:spPr>
          <a:xfrm rot="-9778265">
            <a:off x="9738721" y="2307737"/>
            <a:ext cx="1047195" cy="483797"/>
          </a:xfrm>
          <a:custGeom>
            <a:avLst/>
            <a:gdLst/>
            <a:ahLst/>
            <a:cxnLst/>
            <a:rect l="l" t="t" r="r" b="b"/>
            <a:pathLst>
              <a:path w="1048464" h="484383" extrusionOk="0">
                <a:moveTo>
                  <a:pt x="396123" y="469877"/>
                </a:moveTo>
                <a:cubicBezTo>
                  <a:pt x="354981" y="460412"/>
                  <a:pt x="314811" y="446314"/>
                  <a:pt x="276559" y="427591"/>
                </a:cubicBezTo>
                <a:cubicBezTo>
                  <a:pt x="104300" y="343274"/>
                  <a:pt x="-2288" y="178455"/>
                  <a:pt x="37" y="0"/>
                </a:cubicBezTo>
                <a:lnTo>
                  <a:pt x="136794" y="1485"/>
                </a:lnTo>
                <a:lnTo>
                  <a:pt x="139812" y="51937"/>
                </a:lnTo>
                <a:cubicBezTo>
                  <a:pt x="152403" y="100355"/>
                  <a:pt x="191891" y="138404"/>
                  <a:pt x="242909" y="145186"/>
                </a:cubicBezTo>
                <a:cubicBezTo>
                  <a:pt x="310932" y="154230"/>
                  <a:pt x="373693" y="104265"/>
                  <a:pt x="383090" y="33586"/>
                </a:cubicBezTo>
                <a:lnTo>
                  <a:pt x="381329" y="4141"/>
                </a:lnTo>
                <a:lnTo>
                  <a:pt x="524232" y="5693"/>
                </a:lnTo>
                <a:lnTo>
                  <a:pt x="1048464" y="5693"/>
                </a:lnTo>
                <a:cubicBezTo>
                  <a:pt x="1048464" y="183896"/>
                  <a:pt x="940057" y="347347"/>
                  <a:pt x="767109" y="429909"/>
                </a:cubicBezTo>
                <a:cubicBezTo>
                  <a:pt x="651721" y="484993"/>
                  <a:pt x="519548" y="498275"/>
                  <a:pt x="396123" y="4698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/>
          <p:nvPr/>
        </p:nvSpPr>
        <p:spPr>
          <a:xfrm rot="4051234">
            <a:off x="8315763" y="674657"/>
            <a:ext cx="1398494" cy="722707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 rot="10800000">
            <a:off x="9962142" y="3830849"/>
            <a:ext cx="683400" cy="6834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11029284" y="3638067"/>
            <a:ext cx="1114574" cy="775147"/>
          </a:xfrm>
          <a:custGeom>
            <a:avLst/>
            <a:gdLst/>
            <a:ahLst/>
            <a:cxnLst/>
            <a:rect l="l" t="t" r="r" b="b"/>
            <a:pathLst>
              <a:path w="1114574" h="775147" extrusionOk="0">
                <a:moveTo>
                  <a:pt x="562715" y="728814"/>
                </a:moveTo>
                <a:cubicBezTo>
                  <a:pt x="575508" y="728814"/>
                  <a:pt x="585880" y="739186"/>
                  <a:pt x="585880" y="751981"/>
                </a:cubicBezTo>
                <a:cubicBezTo>
                  <a:pt x="585880" y="764775"/>
                  <a:pt x="575508" y="775147"/>
                  <a:pt x="562715" y="775147"/>
                </a:cubicBezTo>
                <a:cubicBezTo>
                  <a:pt x="549922" y="775147"/>
                  <a:pt x="539550" y="764775"/>
                  <a:pt x="539550" y="751981"/>
                </a:cubicBezTo>
                <a:cubicBezTo>
                  <a:pt x="539550" y="739186"/>
                  <a:pt x="549922" y="728814"/>
                  <a:pt x="562715" y="728814"/>
                </a:cubicBezTo>
                <a:close/>
                <a:moveTo>
                  <a:pt x="385617" y="728814"/>
                </a:moveTo>
                <a:cubicBezTo>
                  <a:pt x="398412" y="728814"/>
                  <a:pt x="408783" y="739186"/>
                  <a:pt x="408783" y="751981"/>
                </a:cubicBezTo>
                <a:cubicBezTo>
                  <a:pt x="408783" y="764775"/>
                  <a:pt x="398412" y="775147"/>
                  <a:pt x="385617" y="775147"/>
                </a:cubicBezTo>
                <a:cubicBezTo>
                  <a:pt x="372822" y="775147"/>
                  <a:pt x="362450" y="764775"/>
                  <a:pt x="362450" y="751981"/>
                </a:cubicBezTo>
                <a:cubicBezTo>
                  <a:pt x="362450" y="739186"/>
                  <a:pt x="372822" y="728814"/>
                  <a:pt x="385617" y="728814"/>
                </a:cubicBezTo>
                <a:close/>
                <a:moveTo>
                  <a:pt x="208527" y="728814"/>
                </a:moveTo>
                <a:cubicBezTo>
                  <a:pt x="221322" y="728814"/>
                  <a:pt x="231693" y="739186"/>
                  <a:pt x="231693" y="751981"/>
                </a:cubicBezTo>
                <a:cubicBezTo>
                  <a:pt x="231693" y="764775"/>
                  <a:pt x="221322" y="775147"/>
                  <a:pt x="208527" y="775147"/>
                </a:cubicBezTo>
                <a:cubicBezTo>
                  <a:pt x="195729" y="775147"/>
                  <a:pt x="185355" y="764775"/>
                  <a:pt x="185355" y="751981"/>
                </a:cubicBezTo>
                <a:cubicBezTo>
                  <a:pt x="185355" y="739186"/>
                  <a:pt x="195729" y="728814"/>
                  <a:pt x="208527" y="728814"/>
                </a:cubicBezTo>
                <a:close/>
                <a:moveTo>
                  <a:pt x="31424" y="728814"/>
                </a:moveTo>
                <a:cubicBezTo>
                  <a:pt x="44214" y="728814"/>
                  <a:pt x="54587" y="739186"/>
                  <a:pt x="54587" y="751981"/>
                </a:cubicBezTo>
                <a:cubicBezTo>
                  <a:pt x="54587" y="764775"/>
                  <a:pt x="44214" y="775147"/>
                  <a:pt x="31424" y="775147"/>
                </a:cubicBezTo>
                <a:cubicBezTo>
                  <a:pt x="18625" y="775147"/>
                  <a:pt x="8256" y="764775"/>
                  <a:pt x="8256" y="751981"/>
                </a:cubicBezTo>
                <a:cubicBezTo>
                  <a:pt x="8256" y="739186"/>
                  <a:pt x="18625" y="728814"/>
                  <a:pt x="31424" y="728814"/>
                </a:cubicBezTo>
                <a:close/>
                <a:moveTo>
                  <a:pt x="739805" y="728813"/>
                </a:moveTo>
                <a:cubicBezTo>
                  <a:pt x="752603" y="728813"/>
                  <a:pt x="762977" y="739186"/>
                  <a:pt x="762977" y="751981"/>
                </a:cubicBezTo>
                <a:cubicBezTo>
                  <a:pt x="762977" y="764775"/>
                  <a:pt x="752603" y="775147"/>
                  <a:pt x="739805" y="775147"/>
                </a:cubicBezTo>
                <a:cubicBezTo>
                  <a:pt x="727009" y="775147"/>
                  <a:pt x="716633" y="764775"/>
                  <a:pt x="716633" y="751981"/>
                </a:cubicBezTo>
                <a:cubicBezTo>
                  <a:pt x="716633" y="739186"/>
                  <a:pt x="727009" y="728813"/>
                  <a:pt x="739805" y="728813"/>
                </a:cubicBezTo>
                <a:close/>
                <a:moveTo>
                  <a:pt x="1091408" y="728809"/>
                </a:moveTo>
                <a:cubicBezTo>
                  <a:pt x="1104202" y="728809"/>
                  <a:pt x="1114574" y="739181"/>
                  <a:pt x="1114574" y="751975"/>
                </a:cubicBezTo>
                <a:cubicBezTo>
                  <a:pt x="1114574" y="764769"/>
                  <a:pt x="1104202" y="775142"/>
                  <a:pt x="1091408" y="775142"/>
                </a:cubicBezTo>
                <a:cubicBezTo>
                  <a:pt x="1078614" y="775142"/>
                  <a:pt x="1068242" y="764769"/>
                  <a:pt x="1068242" y="751975"/>
                </a:cubicBezTo>
                <a:cubicBezTo>
                  <a:pt x="1068242" y="739181"/>
                  <a:pt x="1078614" y="728809"/>
                  <a:pt x="1091408" y="728809"/>
                </a:cubicBezTo>
                <a:close/>
                <a:moveTo>
                  <a:pt x="914309" y="728809"/>
                </a:moveTo>
                <a:cubicBezTo>
                  <a:pt x="927103" y="728809"/>
                  <a:pt x="937475" y="739181"/>
                  <a:pt x="937475" y="751975"/>
                </a:cubicBezTo>
                <a:cubicBezTo>
                  <a:pt x="937475" y="764769"/>
                  <a:pt x="927103" y="775142"/>
                  <a:pt x="914309" y="775142"/>
                </a:cubicBezTo>
                <a:cubicBezTo>
                  <a:pt x="901515" y="775142"/>
                  <a:pt x="891143" y="764769"/>
                  <a:pt x="891143" y="751975"/>
                </a:cubicBezTo>
                <a:cubicBezTo>
                  <a:pt x="891143" y="739181"/>
                  <a:pt x="901515" y="728809"/>
                  <a:pt x="914309" y="728809"/>
                </a:cubicBezTo>
                <a:close/>
                <a:moveTo>
                  <a:pt x="731544" y="534742"/>
                </a:moveTo>
                <a:cubicBezTo>
                  <a:pt x="744345" y="534742"/>
                  <a:pt x="754719" y="545113"/>
                  <a:pt x="754719" y="557907"/>
                </a:cubicBezTo>
                <a:cubicBezTo>
                  <a:pt x="754719" y="570701"/>
                  <a:pt x="744345" y="581073"/>
                  <a:pt x="731544" y="581073"/>
                </a:cubicBezTo>
                <a:cubicBezTo>
                  <a:pt x="718748" y="581073"/>
                  <a:pt x="708374" y="570701"/>
                  <a:pt x="708374" y="557907"/>
                </a:cubicBezTo>
                <a:cubicBezTo>
                  <a:pt x="708374" y="545113"/>
                  <a:pt x="718748" y="534742"/>
                  <a:pt x="731544" y="534742"/>
                </a:cubicBezTo>
                <a:close/>
                <a:moveTo>
                  <a:pt x="554460" y="534742"/>
                </a:moveTo>
                <a:cubicBezTo>
                  <a:pt x="567253" y="534742"/>
                  <a:pt x="577624" y="545114"/>
                  <a:pt x="577624" y="557907"/>
                </a:cubicBezTo>
                <a:cubicBezTo>
                  <a:pt x="577624" y="570701"/>
                  <a:pt x="567253" y="581073"/>
                  <a:pt x="554460" y="581073"/>
                </a:cubicBezTo>
                <a:cubicBezTo>
                  <a:pt x="541665" y="581073"/>
                  <a:pt x="531294" y="570701"/>
                  <a:pt x="531294" y="557907"/>
                </a:cubicBezTo>
                <a:cubicBezTo>
                  <a:pt x="531294" y="545114"/>
                  <a:pt x="541665" y="534742"/>
                  <a:pt x="554460" y="534742"/>
                </a:cubicBezTo>
                <a:close/>
                <a:moveTo>
                  <a:pt x="377361" y="534742"/>
                </a:moveTo>
                <a:cubicBezTo>
                  <a:pt x="390154" y="534742"/>
                  <a:pt x="400527" y="545114"/>
                  <a:pt x="400527" y="557907"/>
                </a:cubicBezTo>
                <a:cubicBezTo>
                  <a:pt x="400527" y="570701"/>
                  <a:pt x="390154" y="581073"/>
                  <a:pt x="377361" y="581073"/>
                </a:cubicBezTo>
                <a:cubicBezTo>
                  <a:pt x="364566" y="581073"/>
                  <a:pt x="354196" y="570701"/>
                  <a:pt x="354196" y="557907"/>
                </a:cubicBezTo>
                <a:cubicBezTo>
                  <a:pt x="354196" y="545114"/>
                  <a:pt x="364566" y="534742"/>
                  <a:pt x="377361" y="534742"/>
                </a:cubicBezTo>
                <a:close/>
                <a:moveTo>
                  <a:pt x="200268" y="534742"/>
                </a:moveTo>
                <a:cubicBezTo>
                  <a:pt x="213065" y="534742"/>
                  <a:pt x="223437" y="545114"/>
                  <a:pt x="223437" y="557907"/>
                </a:cubicBezTo>
                <a:cubicBezTo>
                  <a:pt x="223437" y="570701"/>
                  <a:pt x="213065" y="581073"/>
                  <a:pt x="200268" y="581073"/>
                </a:cubicBezTo>
                <a:cubicBezTo>
                  <a:pt x="187472" y="581073"/>
                  <a:pt x="177095" y="570701"/>
                  <a:pt x="177095" y="557907"/>
                </a:cubicBezTo>
                <a:cubicBezTo>
                  <a:pt x="177095" y="545114"/>
                  <a:pt x="187472" y="534742"/>
                  <a:pt x="200268" y="534742"/>
                </a:cubicBezTo>
                <a:close/>
                <a:moveTo>
                  <a:pt x="23166" y="534742"/>
                </a:moveTo>
                <a:cubicBezTo>
                  <a:pt x="35960" y="534742"/>
                  <a:pt x="46330" y="545114"/>
                  <a:pt x="46330" y="557907"/>
                </a:cubicBezTo>
                <a:cubicBezTo>
                  <a:pt x="46330" y="570701"/>
                  <a:pt x="35960" y="581073"/>
                  <a:pt x="23166" y="581073"/>
                </a:cubicBezTo>
                <a:cubicBezTo>
                  <a:pt x="10370" y="581073"/>
                  <a:pt x="0" y="570701"/>
                  <a:pt x="0" y="557907"/>
                </a:cubicBezTo>
                <a:cubicBezTo>
                  <a:pt x="0" y="545114"/>
                  <a:pt x="10370" y="534742"/>
                  <a:pt x="23166" y="534742"/>
                </a:cubicBezTo>
                <a:close/>
                <a:moveTo>
                  <a:pt x="1083151" y="534737"/>
                </a:moveTo>
                <a:cubicBezTo>
                  <a:pt x="1095945" y="534737"/>
                  <a:pt x="1106317" y="545109"/>
                  <a:pt x="1106317" y="557902"/>
                </a:cubicBezTo>
                <a:cubicBezTo>
                  <a:pt x="1106317" y="570696"/>
                  <a:pt x="1095945" y="581068"/>
                  <a:pt x="1083151" y="581068"/>
                </a:cubicBezTo>
                <a:cubicBezTo>
                  <a:pt x="1070357" y="581068"/>
                  <a:pt x="1059985" y="570696"/>
                  <a:pt x="1059985" y="557902"/>
                </a:cubicBezTo>
                <a:cubicBezTo>
                  <a:pt x="1059985" y="545109"/>
                  <a:pt x="1070357" y="534737"/>
                  <a:pt x="1083151" y="534737"/>
                </a:cubicBezTo>
                <a:close/>
                <a:moveTo>
                  <a:pt x="906052" y="534737"/>
                </a:moveTo>
                <a:cubicBezTo>
                  <a:pt x="918846" y="534737"/>
                  <a:pt x="929218" y="545109"/>
                  <a:pt x="929218" y="557903"/>
                </a:cubicBezTo>
                <a:cubicBezTo>
                  <a:pt x="929218" y="570696"/>
                  <a:pt x="918846" y="581068"/>
                  <a:pt x="906052" y="581068"/>
                </a:cubicBezTo>
                <a:cubicBezTo>
                  <a:pt x="893258" y="581068"/>
                  <a:pt x="882886" y="570696"/>
                  <a:pt x="882886" y="557903"/>
                </a:cubicBezTo>
                <a:cubicBezTo>
                  <a:pt x="882886" y="545109"/>
                  <a:pt x="893258" y="534737"/>
                  <a:pt x="906052" y="534737"/>
                </a:cubicBezTo>
                <a:close/>
                <a:moveTo>
                  <a:pt x="733610" y="363379"/>
                </a:moveTo>
                <a:cubicBezTo>
                  <a:pt x="746408" y="363379"/>
                  <a:pt x="756783" y="373750"/>
                  <a:pt x="756783" y="386544"/>
                </a:cubicBezTo>
                <a:cubicBezTo>
                  <a:pt x="756783" y="399338"/>
                  <a:pt x="746408" y="409710"/>
                  <a:pt x="733610" y="409710"/>
                </a:cubicBezTo>
                <a:cubicBezTo>
                  <a:pt x="720813" y="409710"/>
                  <a:pt x="710439" y="399338"/>
                  <a:pt x="710439" y="386544"/>
                </a:cubicBezTo>
                <a:cubicBezTo>
                  <a:pt x="710439" y="373750"/>
                  <a:pt x="720813" y="363379"/>
                  <a:pt x="733610" y="363379"/>
                </a:cubicBezTo>
                <a:close/>
                <a:moveTo>
                  <a:pt x="556523" y="363379"/>
                </a:moveTo>
                <a:cubicBezTo>
                  <a:pt x="569317" y="363379"/>
                  <a:pt x="579689" y="373750"/>
                  <a:pt x="579689" y="386544"/>
                </a:cubicBezTo>
                <a:cubicBezTo>
                  <a:pt x="579689" y="399338"/>
                  <a:pt x="569317" y="409710"/>
                  <a:pt x="556523" y="409710"/>
                </a:cubicBezTo>
                <a:cubicBezTo>
                  <a:pt x="543730" y="409710"/>
                  <a:pt x="533358" y="399338"/>
                  <a:pt x="533358" y="386544"/>
                </a:cubicBezTo>
                <a:cubicBezTo>
                  <a:pt x="533358" y="373750"/>
                  <a:pt x="543730" y="363379"/>
                  <a:pt x="556523" y="363379"/>
                </a:cubicBezTo>
                <a:close/>
                <a:moveTo>
                  <a:pt x="379424" y="363379"/>
                </a:moveTo>
                <a:cubicBezTo>
                  <a:pt x="392219" y="363379"/>
                  <a:pt x="402590" y="373750"/>
                  <a:pt x="402590" y="386544"/>
                </a:cubicBezTo>
                <a:cubicBezTo>
                  <a:pt x="402590" y="399338"/>
                  <a:pt x="392219" y="409710"/>
                  <a:pt x="379424" y="409710"/>
                </a:cubicBezTo>
                <a:cubicBezTo>
                  <a:pt x="366630" y="409710"/>
                  <a:pt x="356258" y="399338"/>
                  <a:pt x="356258" y="386544"/>
                </a:cubicBezTo>
                <a:cubicBezTo>
                  <a:pt x="356258" y="373750"/>
                  <a:pt x="366630" y="363379"/>
                  <a:pt x="379424" y="363379"/>
                </a:cubicBezTo>
                <a:close/>
                <a:moveTo>
                  <a:pt x="202333" y="363379"/>
                </a:moveTo>
                <a:cubicBezTo>
                  <a:pt x="215130" y="363379"/>
                  <a:pt x="225502" y="373750"/>
                  <a:pt x="225502" y="386544"/>
                </a:cubicBezTo>
                <a:cubicBezTo>
                  <a:pt x="225502" y="399338"/>
                  <a:pt x="215130" y="409710"/>
                  <a:pt x="202333" y="409710"/>
                </a:cubicBezTo>
                <a:cubicBezTo>
                  <a:pt x="189536" y="409710"/>
                  <a:pt x="179163" y="399338"/>
                  <a:pt x="179163" y="386544"/>
                </a:cubicBezTo>
                <a:cubicBezTo>
                  <a:pt x="179163" y="373750"/>
                  <a:pt x="189536" y="363379"/>
                  <a:pt x="202333" y="363379"/>
                </a:cubicBezTo>
                <a:close/>
                <a:moveTo>
                  <a:pt x="25233" y="363379"/>
                </a:moveTo>
                <a:cubicBezTo>
                  <a:pt x="38024" y="363379"/>
                  <a:pt x="48396" y="373750"/>
                  <a:pt x="48396" y="386544"/>
                </a:cubicBezTo>
                <a:cubicBezTo>
                  <a:pt x="48396" y="399338"/>
                  <a:pt x="38024" y="409710"/>
                  <a:pt x="25233" y="409710"/>
                </a:cubicBezTo>
                <a:cubicBezTo>
                  <a:pt x="12434" y="409710"/>
                  <a:pt x="2067" y="399338"/>
                  <a:pt x="2067" y="386544"/>
                </a:cubicBezTo>
                <a:cubicBezTo>
                  <a:pt x="2067" y="373750"/>
                  <a:pt x="12434" y="363379"/>
                  <a:pt x="25233" y="363379"/>
                </a:cubicBezTo>
                <a:close/>
                <a:moveTo>
                  <a:pt x="1085215" y="363373"/>
                </a:moveTo>
                <a:cubicBezTo>
                  <a:pt x="1098009" y="363373"/>
                  <a:pt x="1108381" y="373745"/>
                  <a:pt x="1108381" y="386539"/>
                </a:cubicBezTo>
                <a:cubicBezTo>
                  <a:pt x="1108381" y="399334"/>
                  <a:pt x="1098009" y="409705"/>
                  <a:pt x="1085215" y="409705"/>
                </a:cubicBezTo>
                <a:cubicBezTo>
                  <a:pt x="1072421" y="409705"/>
                  <a:pt x="1062049" y="399334"/>
                  <a:pt x="1062049" y="386539"/>
                </a:cubicBezTo>
                <a:cubicBezTo>
                  <a:pt x="1062049" y="373745"/>
                  <a:pt x="1072421" y="363373"/>
                  <a:pt x="1085215" y="363373"/>
                </a:cubicBezTo>
                <a:close/>
                <a:moveTo>
                  <a:pt x="908116" y="363373"/>
                </a:moveTo>
                <a:cubicBezTo>
                  <a:pt x="920910" y="363373"/>
                  <a:pt x="931282" y="373745"/>
                  <a:pt x="931282" y="386539"/>
                </a:cubicBezTo>
                <a:cubicBezTo>
                  <a:pt x="931282" y="399334"/>
                  <a:pt x="920910" y="409705"/>
                  <a:pt x="908116" y="409705"/>
                </a:cubicBezTo>
                <a:cubicBezTo>
                  <a:pt x="895322" y="409705"/>
                  <a:pt x="884950" y="399334"/>
                  <a:pt x="884950" y="386539"/>
                </a:cubicBezTo>
                <a:cubicBezTo>
                  <a:pt x="884950" y="373745"/>
                  <a:pt x="895322" y="363373"/>
                  <a:pt x="908116" y="363373"/>
                </a:cubicBezTo>
                <a:close/>
                <a:moveTo>
                  <a:pt x="733610" y="171367"/>
                </a:moveTo>
                <a:cubicBezTo>
                  <a:pt x="746410" y="171367"/>
                  <a:pt x="756784" y="181739"/>
                  <a:pt x="756784" y="194532"/>
                </a:cubicBezTo>
                <a:cubicBezTo>
                  <a:pt x="756784" y="207326"/>
                  <a:pt x="746410" y="217698"/>
                  <a:pt x="733610" y="217698"/>
                </a:cubicBezTo>
                <a:cubicBezTo>
                  <a:pt x="720813" y="217698"/>
                  <a:pt x="710439" y="207326"/>
                  <a:pt x="710439" y="194532"/>
                </a:cubicBezTo>
                <a:cubicBezTo>
                  <a:pt x="710439" y="181739"/>
                  <a:pt x="720813" y="171367"/>
                  <a:pt x="733610" y="171367"/>
                </a:cubicBezTo>
                <a:close/>
                <a:moveTo>
                  <a:pt x="556524" y="171367"/>
                </a:moveTo>
                <a:cubicBezTo>
                  <a:pt x="569319" y="171367"/>
                  <a:pt x="579689" y="181739"/>
                  <a:pt x="579689" y="194533"/>
                </a:cubicBezTo>
                <a:cubicBezTo>
                  <a:pt x="579689" y="207327"/>
                  <a:pt x="569319" y="217698"/>
                  <a:pt x="556524" y="217698"/>
                </a:cubicBezTo>
                <a:cubicBezTo>
                  <a:pt x="543730" y="217698"/>
                  <a:pt x="533359" y="207327"/>
                  <a:pt x="533359" y="194533"/>
                </a:cubicBezTo>
                <a:cubicBezTo>
                  <a:pt x="533359" y="181739"/>
                  <a:pt x="543730" y="171367"/>
                  <a:pt x="556524" y="171367"/>
                </a:cubicBezTo>
                <a:close/>
                <a:moveTo>
                  <a:pt x="379425" y="171367"/>
                </a:moveTo>
                <a:cubicBezTo>
                  <a:pt x="392219" y="171367"/>
                  <a:pt x="402592" y="181739"/>
                  <a:pt x="402592" y="194533"/>
                </a:cubicBezTo>
                <a:cubicBezTo>
                  <a:pt x="402592" y="207327"/>
                  <a:pt x="392219" y="217698"/>
                  <a:pt x="379425" y="217698"/>
                </a:cubicBezTo>
                <a:cubicBezTo>
                  <a:pt x="366630" y="217698"/>
                  <a:pt x="356258" y="207327"/>
                  <a:pt x="356258" y="194533"/>
                </a:cubicBezTo>
                <a:cubicBezTo>
                  <a:pt x="356258" y="181739"/>
                  <a:pt x="366630" y="171367"/>
                  <a:pt x="379425" y="171367"/>
                </a:cubicBezTo>
                <a:close/>
                <a:moveTo>
                  <a:pt x="202334" y="171367"/>
                </a:moveTo>
                <a:cubicBezTo>
                  <a:pt x="215130" y="171367"/>
                  <a:pt x="225502" y="181739"/>
                  <a:pt x="225502" y="194533"/>
                </a:cubicBezTo>
                <a:cubicBezTo>
                  <a:pt x="225502" y="207327"/>
                  <a:pt x="215130" y="217699"/>
                  <a:pt x="202334" y="217699"/>
                </a:cubicBezTo>
                <a:cubicBezTo>
                  <a:pt x="189536" y="217699"/>
                  <a:pt x="179163" y="207327"/>
                  <a:pt x="179163" y="194533"/>
                </a:cubicBezTo>
                <a:cubicBezTo>
                  <a:pt x="179163" y="181739"/>
                  <a:pt x="189536" y="171367"/>
                  <a:pt x="202334" y="171367"/>
                </a:cubicBezTo>
                <a:close/>
                <a:moveTo>
                  <a:pt x="25233" y="171367"/>
                </a:moveTo>
                <a:cubicBezTo>
                  <a:pt x="38027" y="171367"/>
                  <a:pt x="48396" y="181739"/>
                  <a:pt x="48396" y="194533"/>
                </a:cubicBezTo>
                <a:cubicBezTo>
                  <a:pt x="48396" y="207327"/>
                  <a:pt x="38027" y="217699"/>
                  <a:pt x="25233" y="217699"/>
                </a:cubicBezTo>
                <a:cubicBezTo>
                  <a:pt x="12434" y="217699"/>
                  <a:pt x="2067" y="207327"/>
                  <a:pt x="2067" y="194533"/>
                </a:cubicBezTo>
                <a:cubicBezTo>
                  <a:pt x="2067" y="181739"/>
                  <a:pt x="12434" y="171367"/>
                  <a:pt x="25233" y="171367"/>
                </a:cubicBezTo>
                <a:close/>
                <a:moveTo>
                  <a:pt x="1085215" y="171362"/>
                </a:moveTo>
                <a:cubicBezTo>
                  <a:pt x="1098009" y="171362"/>
                  <a:pt x="1108381" y="181734"/>
                  <a:pt x="1108381" y="194528"/>
                </a:cubicBezTo>
                <a:cubicBezTo>
                  <a:pt x="1108381" y="207322"/>
                  <a:pt x="1098009" y="217694"/>
                  <a:pt x="1085215" y="217694"/>
                </a:cubicBezTo>
                <a:cubicBezTo>
                  <a:pt x="1072421" y="217694"/>
                  <a:pt x="1062049" y="207322"/>
                  <a:pt x="1062049" y="194528"/>
                </a:cubicBezTo>
                <a:cubicBezTo>
                  <a:pt x="1062049" y="181734"/>
                  <a:pt x="1072421" y="171362"/>
                  <a:pt x="1085215" y="171362"/>
                </a:cubicBezTo>
                <a:close/>
                <a:moveTo>
                  <a:pt x="908116" y="171362"/>
                </a:moveTo>
                <a:cubicBezTo>
                  <a:pt x="920910" y="171362"/>
                  <a:pt x="931282" y="181734"/>
                  <a:pt x="931282" y="194528"/>
                </a:cubicBezTo>
                <a:cubicBezTo>
                  <a:pt x="931282" y="207322"/>
                  <a:pt x="920910" y="217694"/>
                  <a:pt x="908116" y="217694"/>
                </a:cubicBezTo>
                <a:cubicBezTo>
                  <a:pt x="895322" y="217694"/>
                  <a:pt x="884950" y="207322"/>
                  <a:pt x="884950" y="194528"/>
                </a:cubicBezTo>
                <a:cubicBezTo>
                  <a:pt x="884950" y="181734"/>
                  <a:pt x="895322" y="171362"/>
                  <a:pt x="908116" y="171362"/>
                </a:cubicBezTo>
                <a:close/>
                <a:moveTo>
                  <a:pt x="735676" y="4"/>
                </a:moveTo>
                <a:cubicBezTo>
                  <a:pt x="748475" y="4"/>
                  <a:pt x="758849" y="10376"/>
                  <a:pt x="758849" y="23170"/>
                </a:cubicBezTo>
                <a:cubicBezTo>
                  <a:pt x="758849" y="35964"/>
                  <a:pt x="748475" y="46336"/>
                  <a:pt x="735676" y="46336"/>
                </a:cubicBezTo>
                <a:cubicBezTo>
                  <a:pt x="722879" y="46336"/>
                  <a:pt x="712504" y="35964"/>
                  <a:pt x="712504" y="23170"/>
                </a:cubicBezTo>
                <a:cubicBezTo>
                  <a:pt x="712504" y="10376"/>
                  <a:pt x="722879" y="4"/>
                  <a:pt x="735676" y="4"/>
                </a:cubicBezTo>
                <a:close/>
                <a:moveTo>
                  <a:pt x="558589" y="4"/>
                </a:moveTo>
                <a:cubicBezTo>
                  <a:pt x="571384" y="4"/>
                  <a:pt x="581753" y="10376"/>
                  <a:pt x="581753" y="23170"/>
                </a:cubicBezTo>
                <a:cubicBezTo>
                  <a:pt x="581753" y="35964"/>
                  <a:pt x="571384" y="46336"/>
                  <a:pt x="558589" y="46336"/>
                </a:cubicBezTo>
                <a:cubicBezTo>
                  <a:pt x="545797" y="46336"/>
                  <a:pt x="535424" y="35964"/>
                  <a:pt x="535424" y="23170"/>
                </a:cubicBezTo>
                <a:cubicBezTo>
                  <a:pt x="535424" y="10376"/>
                  <a:pt x="545797" y="4"/>
                  <a:pt x="558589" y="4"/>
                </a:cubicBezTo>
                <a:close/>
                <a:moveTo>
                  <a:pt x="381491" y="4"/>
                </a:moveTo>
                <a:cubicBezTo>
                  <a:pt x="394285" y="4"/>
                  <a:pt x="404657" y="10376"/>
                  <a:pt x="404657" y="23170"/>
                </a:cubicBezTo>
                <a:cubicBezTo>
                  <a:pt x="404657" y="35964"/>
                  <a:pt x="394285" y="46336"/>
                  <a:pt x="381491" y="46336"/>
                </a:cubicBezTo>
                <a:cubicBezTo>
                  <a:pt x="368695" y="46336"/>
                  <a:pt x="358325" y="35964"/>
                  <a:pt x="358325" y="23170"/>
                </a:cubicBezTo>
                <a:cubicBezTo>
                  <a:pt x="358325" y="10376"/>
                  <a:pt x="368695" y="4"/>
                  <a:pt x="381491" y="4"/>
                </a:cubicBezTo>
                <a:close/>
                <a:moveTo>
                  <a:pt x="204399" y="4"/>
                </a:moveTo>
                <a:cubicBezTo>
                  <a:pt x="217196" y="4"/>
                  <a:pt x="227567" y="10376"/>
                  <a:pt x="227567" y="23170"/>
                </a:cubicBezTo>
                <a:cubicBezTo>
                  <a:pt x="227567" y="35964"/>
                  <a:pt x="217196" y="46336"/>
                  <a:pt x="204399" y="46336"/>
                </a:cubicBezTo>
                <a:cubicBezTo>
                  <a:pt x="191602" y="46336"/>
                  <a:pt x="181229" y="35964"/>
                  <a:pt x="181229" y="23170"/>
                </a:cubicBezTo>
                <a:cubicBezTo>
                  <a:pt x="181229" y="10376"/>
                  <a:pt x="191602" y="4"/>
                  <a:pt x="204399" y="4"/>
                </a:cubicBezTo>
                <a:close/>
                <a:moveTo>
                  <a:pt x="27298" y="4"/>
                </a:moveTo>
                <a:cubicBezTo>
                  <a:pt x="40089" y="4"/>
                  <a:pt x="50461" y="10376"/>
                  <a:pt x="50461" y="23170"/>
                </a:cubicBezTo>
                <a:cubicBezTo>
                  <a:pt x="50461" y="35964"/>
                  <a:pt x="40089" y="46336"/>
                  <a:pt x="27298" y="46336"/>
                </a:cubicBezTo>
                <a:cubicBezTo>
                  <a:pt x="14497" y="46336"/>
                  <a:pt x="4131" y="35964"/>
                  <a:pt x="4131" y="23170"/>
                </a:cubicBezTo>
                <a:cubicBezTo>
                  <a:pt x="4131" y="10376"/>
                  <a:pt x="14497" y="4"/>
                  <a:pt x="27298" y="4"/>
                </a:cubicBezTo>
                <a:close/>
                <a:moveTo>
                  <a:pt x="1087280" y="0"/>
                </a:moveTo>
                <a:cubicBezTo>
                  <a:pt x="1100074" y="0"/>
                  <a:pt x="1110446" y="10371"/>
                  <a:pt x="1110446" y="23165"/>
                </a:cubicBezTo>
                <a:cubicBezTo>
                  <a:pt x="1110446" y="35959"/>
                  <a:pt x="1100074" y="46331"/>
                  <a:pt x="1087280" y="46331"/>
                </a:cubicBezTo>
                <a:cubicBezTo>
                  <a:pt x="1074486" y="46331"/>
                  <a:pt x="1064114" y="35959"/>
                  <a:pt x="1064114" y="23165"/>
                </a:cubicBezTo>
                <a:cubicBezTo>
                  <a:pt x="1064114" y="10371"/>
                  <a:pt x="1074486" y="0"/>
                  <a:pt x="1087280" y="0"/>
                </a:cubicBezTo>
                <a:close/>
                <a:moveTo>
                  <a:pt x="910181" y="0"/>
                </a:moveTo>
                <a:cubicBezTo>
                  <a:pt x="922975" y="0"/>
                  <a:pt x="933347" y="10371"/>
                  <a:pt x="933347" y="23165"/>
                </a:cubicBezTo>
                <a:cubicBezTo>
                  <a:pt x="933347" y="35959"/>
                  <a:pt x="922975" y="46331"/>
                  <a:pt x="910181" y="46331"/>
                </a:cubicBezTo>
                <a:cubicBezTo>
                  <a:pt x="897387" y="46331"/>
                  <a:pt x="887015" y="35959"/>
                  <a:pt x="887015" y="23165"/>
                </a:cubicBezTo>
                <a:cubicBezTo>
                  <a:pt x="887015" y="10371"/>
                  <a:pt x="897387" y="0"/>
                  <a:pt x="9101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6123608" y="5917650"/>
            <a:ext cx="1114574" cy="775147"/>
          </a:xfrm>
          <a:custGeom>
            <a:avLst/>
            <a:gdLst/>
            <a:ahLst/>
            <a:cxnLst/>
            <a:rect l="l" t="t" r="r" b="b"/>
            <a:pathLst>
              <a:path w="1114574" h="775147" extrusionOk="0">
                <a:moveTo>
                  <a:pt x="562715" y="728814"/>
                </a:moveTo>
                <a:cubicBezTo>
                  <a:pt x="575508" y="728814"/>
                  <a:pt x="585880" y="739186"/>
                  <a:pt x="585880" y="751981"/>
                </a:cubicBezTo>
                <a:cubicBezTo>
                  <a:pt x="585880" y="764775"/>
                  <a:pt x="575508" y="775147"/>
                  <a:pt x="562715" y="775147"/>
                </a:cubicBezTo>
                <a:cubicBezTo>
                  <a:pt x="549922" y="775147"/>
                  <a:pt x="539550" y="764775"/>
                  <a:pt x="539550" y="751981"/>
                </a:cubicBezTo>
                <a:cubicBezTo>
                  <a:pt x="539550" y="739186"/>
                  <a:pt x="549922" y="728814"/>
                  <a:pt x="562715" y="728814"/>
                </a:cubicBezTo>
                <a:close/>
                <a:moveTo>
                  <a:pt x="385617" y="728814"/>
                </a:moveTo>
                <a:cubicBezTo>
                  <a:pt x="398412" y="728814"/>
                  <a:pt x="408783" y="739186"/>
                  <a:pt x="408783" y="751981"/>
                </a:cubicBezTo>
                <a:cubicBezTo>
                  <a:pt x="408783" y="764775"/>
                  <a:pt x="398412" y="775147"/>
                  <a:pt x="385617" y="775147"/>
                </a:cubicBezTo>
                <a:cubicBezTo>
                  <a:pt x="372822" y="775147"/>
                  <a:pt x="362450" y="764775"/>
                  <a:pt x="362450" y="751981"/>
                </a:cubicBezTo>
                <a:cubicBezTo>
                  <a:pt x="362450" y="739186"/>
                  <a:pt x="372822" y="728814"/>
                  <a:pt x="385617" y="728814"/>
                </a:cubicBezTo>
                <a:close/>
                <a:moveTo>
                  <a:pt x="208527" y="728814"/>
                </a:moveTo>
                <a:cubicBezTo>
                  <a:pt x="221322" y="728814"/>
                  <a:pt x="231693" y="739186"/>
                  <a:pt x="231693" y="751981"/>
                </a:cubicBezTo>
                <a:cubicBezTo>
                  <a:pt x="231693" y="764775"/>
                  <a:pt x="221322" y="775147"/>
                  <a:pt x="208527" y="775147"/>
                </a:cubicBezTo>
                <a:cubicBezTo>
                  <a:pt x="195729" y="775147"/>
                  <a:pt x="185355" y="764775"/>
                  <a:pt x="185355" y="751981"/>
                </a:cubicBezTo>
                <a:cubicBezTo>
                  <a:pt x="185355" y="739186"/>
                  <a:pt x="195729" y="728814"/>
                  <a:pt x="208527" y="728814"/>
                </a:cubicBezTo>
                <a:close/>
                <a:moveTo>
                  <a:pt x="31424" y="728814"/>
                </a:moveTo>
                <a:cubicBezTo>
                  <a:pt x="44214" y="728814"/>
                  <a:pt x="54587" y="739186"/>
                  <a:pt x="54587" y="751981"/>
                </a:cubicBezTo>
                <a:cubicBezTo>
                  <a:pt x="54587" y="764775"/>
                  <a:pt x="44214" y="775147"/>
                  <a:pt x="31424" y="775147"/>
                </a:cubicBezTo>
                <a:cubicBezTo>
                  <a:pt x="18625" y="775147"/>
                  <a:pt x="8256" y="764775"/>
                  <a:pt x="8256" y="751981"/>
                </a:cubicBezTo>
                <a:cubicBezTo>
                  <a:pt x="8256" y="739186"/>
                  <a:pt x="18625" y="728814"/>
                  <a:pt x="31424" y="728814"/>
                </a:cubicBezTo>
                <a:close/>
                <a:moveTo>
                  <a:pt x="739805" y="728813"/>
                </a:moveTo>
                <a:cubicBezTo>
                  <a:pt x="752603" y="728813"/>
                  <a:pt x="762977" y="739186"/>
                  <a:pt x="762977" y="751981"/>
                </a:cubicBezTo>
                <a:cubicBezTo>
                  <a:pt x="762977" y="764775"/>
                  <a:pt x="752603" y="775147"/>
                  <a:pt x="739805" y="775147"/>
                </a:cubicBezTo>
                <a:cubicBezTo>
                  <a:pt x="727009" y="775147"/>
                  <a:pt x="716633" y="764775"/>
                  <a:pt x="716633" y="751981"/>
                </a:cubicBezTo>
                <a:cubicBezTo>
                  <a:pt x="716633" y="739186"/>
                  <a:pt x="727009" y="728813"/>
                  <a:pt x="739805" y="728813"/>
                </a:cubicBezTo>
                <a:close/>
                <a:moveTo>
                  <a:pt x="1091408" y="728809"/>
                </a:moveTo>
                <a:cubicBezTo>
                  <a:pt x="1104202" y="728809"/>
                  <a:pt x="1114574" y="739181"/>
                  <a:pt x="1114574" y="751975"/>
                </a:cubicBezTo>
                <a:cubicBezTo>
                  <a:pt x="1114574" y="764769"/>
                  <a:pt x="1104202" y="775142"/>
                  <a:pt x="1091408" y="775142"/>
                </a:cubicBezTo>
                <a:cubicBezTo>
                  <a:pt x="1078614" y="775142"/>
                  <a:pt x="1068242" y="764769"/>
                  <a:pt x="1068242" y="751975"/>
                </a:cubicBezTo>
                <a:cubicBezTo>
                  <a:pt x="1068242" y="739181"/>
                  <a:pt x="1078614" y="728809"/>
                  <a:pt x="1091408" y="728809"/>
                </a:cubicBezTo>
                <a:close/>
                <a:moveTo>
                  <a:pt x="914309" y="728809"/>
                </a:moveTo>
                <a:cubicBezTo>
                  <a:pt x="927103" y="728809"/>
                  <a:pt x="937475" y="739181"/>
                  <a:pt x="937475" y="751975"/>
                </a:cubicBezTo>
                <a:cubicBezTo>
                  <a:pt x="937475" y="764769"/>
                  <a:pt x="927103" y="775142"/>
                  <a:pt x="914309" y="775142"/>
                </a:cubicBezTo>
                <a:cubicBezTo>
                  <a:pt x="901515" y="775142"/>
                  <a:pt x="891143" y="764769"/>
                  <a:pt x="891143" y="751975"/>
                </a:cubicBezTo>
                <a:cubicBezTo>
                  <a:pt x="891143" y="739181"/>
                  <a:pt x="901515" y="728809"/>
                  <a:pt x="914309" y="728809"/>
                </a:cubicBezTo>
                <a:close/>
                <a:moveTo>
                  <a:pt x="731544" y="534742"/>
                </a:moveTo>
                <a:cubicBezTo>
                  <a:pt x="744345" y="534742"/>
                  <a:pt x="754719" y="545113"/>
                  <a:pt x="754719" y="557907"/>
                </a:cubicBezTo>
                <a:cubicBezTo>
                  <a:pt x="754719" y="570701"/>
                  <a:pt x="744345" y="581073"/>
                  <a:pt x="731544" y="581073"/>
                </a:cubicBezTo>
                <a:cubicBezTo>
                  <a:pt x="718748" y="581073"/>
                  <a:pt x="708374" y="570701"/>
                  <a:pt x="708374" y="557907"/>
                </a:cubicBezTo>
                <a:cubicBezTo>
                  <a:pt x="708374" y="545113"/>
                  <a:pt x="718748" y="534742"/>
                  <a:pt x="731544" y="534742"/>
                </a:cubicBezTo>
                <a:close/>
                <a:moveTo>
                  <a:pt x="554460" y="534742"/>
                </a:moveTo>
                <a:cubicBezTo>
                  <a:pt x="567253" y="534742"/>
                  <a:pt x="577624" y="545114"/>
                  <a:pt x="577624" y="557907"/>
                </a:cubicBezTo>
                <a:cubicBezTo>
                  <a:pt x="577624" y="570701"/>
                  <a:pt x="567253" y="581073"/>
                  <a:pt x="554460" y="581073"/>
                </a:cubicBezTo>
                <a:cubicBezTo>
                  <a:pt x="541665" y="581073"/>
                  <a:pt x="531294" y="570701"/>
                  <a:pt x="531294" y="557907"/>
                </a:cubicBezTo>
                <a:cubicBezTo>
                  <a:pt x="531294" y="545114"/>
                  <a:pt x="541665" y="534742"/>
                  <a:pt x="554460" y="534742"/>
                </a:cubicBezTo>
                <a:close/>
                <a:moveTo>
                  <a:pt x="377361" y="534742"/>
                </a:moveTo>
                <a:cubicBezTo>
                  <a:pt x="390154" y="534742"/>
                  <a:pt x="400527" y="545114"/>
                  <a:pt x="400527" y="557907"/>
                </a:cubicBezTo>
                <a:cubicBezTo>
                  <a:pt x="400527" y="570701"/>
                  <a:pt x="390154" y="581073"/>
                  <a:pt x="377361" y="581073"/>
                </a:cubicBezTo>
                <a:cubicBezTo>
                  <a:pt x="364566" y="581073"/>
                  <a:pt x="354196" y="570701"/>
                  <a:pt x="354196" y="557907"/>
                </a:cubicBezTo>
                <a:cubicBezTo>
                  <a:pt x="354196" y="545114"/>
                  <a:pt x="364566" y="534742"/>
                  <a:pt x="377361" y="534742"/>
                </a:cubicBezTo>
                <a:close/>
                <a:moveTo>
                  <a:pt x="200268" y="534742"/>
                </a:moveTo>
                <a:cubicBezTo>
                  <a:pt x="213065" y="534742"/>
                  <a:pt x="223437" y="545114"/>
                  <a:pt x="223437" y="557907"/>
                </a:cubicBezTo>
                <a:cubicBezTo>
                  <a:pt x="223437" y="570701"/>
                  <a:pt x="213065" y="581073"/>
                  <a:pt x="200268" y="581073"/>
                </a:cubicBezTo>
                <a:cubicBezTo>
                  <a:pt x="187472" y="581073"/>
                  <a:pt x="177095" y="570701"/>
                  <a:pt x="177095" y="557907"/>
                </a:cubicBezTo>
                <a:cubicBezTo>
                  <a:pt x="177095" y="545114"/>
                  <a:pt x="187472" y="534742"/>
                  <a:pt x="200268" y="534742"/>
                </a:cubicBezTo>
                <a:close/>
                <a:moveTo>
                  <a:pt x="23166" y="534742"/>
                </a:moveTo>
                <a:cubicBezTo>
                  <a:pt x="35960" y="534742"/>
                  <a:pt x="46330" y="545114"/>
                  <a:pt x="46330" y="557907"/>
                </a:cubicBezTo>
                <a:cubicBezTo>
                  <a:pt x="46330" y="570701"/>
                  <a:pt x="35960" y="581073"/>
                  <a:pt x="23166" y="581073"/>
                </a:cubicBezTo>
                <a:cubicBezTo>
                  <a:pt x="10370" y="581073"/>
                  <a:pt x="0" y="570701"/>
                  <a:pt x="0" y="557907"/>
                </a:cubicBezTo>
                <a:cubicBezTo>
                  <a:pt x="0" y="545114"/>
                  <a:pt x="10370" y="534742"/>
                  <a:pt x="23166" y="534742"/>
                </a:cubicBezTo>
                <a:close/>
                <a:moveTo>
                  <a:pt x="1083151" y="534737"/>
                </a:moveTo>
                <a:cubicBezTo>
                  <a:pt x="1095945" y="534737"/>
                  <a:pt x="1106317" y="545109"/>
                  <a:pt x="1106317" y="557902"/>
                </a:cubicBezTo>
                <a:cubicBezTo>
                  <a:pt x="1106317" y="570696"/>
                  <a:pt x="1095945" y="581068"/>
                  <a:pt x="1083151" y="581068"/>
                </a:cubicBezTo>
                <a:cubicBezTo>
                  <a:pt x="1070357" y="581068"/>
                  <a:pt x="1059985" y="570696"/>
                  <a:pt x="1059985" y="557902"/>
                </a:cubicBezTo>
                <a:cubicBezTo>
                  <a:pt x="1059985" y="545109"/>
                  <a:pt x="1070357" y="534737"/>
                  <a:pt x="1083151" y="534737"/>
                </a:cubicBezTo>
                <a:close/>
                <a:moveTo>
                  <a:pt x="906052" y="534737"/>
                </a:moveTo>
                <a:cubicBezTo>
                  <a:pt x="918846" y="534737"/>
                  <a:pt x="929218" y="545109"/>
                  <a:pt x="929218" y="557903"/>
                </a:cubicBezTo>
                <a:cubicBezTo>
                  <a:pt x="929218" y="570696"/>
                  <a:pt x="918846" y="581068"/>
                  <a:pt x="906052" y="581068"/>
                </a:cubicBezTo>
                <a:cubicBezTo>
                  <a:pt x="893258" y="581068"/>
                  <a:pt x="882886" y="570696"/>
                  <a:pt x="882886" y="557903"/>
                </a:cubicBezTo>
                <a:cubicBezTo>
                  <a:pt x="882886" y="545109"/>
                  <a:pt x="893258" y="534737"/>
                  <a:pt x="906052" y="534737"/>
                </a:cubicBezTo>
                <a:close/>
                <a:moveTo>
                  <a:pt x="733610" y="363379"/>
                </a:moveTo>
                <a:cubicBezTo>
                  <a:pt x="746408" y="363379"/>
                  <a:pt x="756783" y="373750"/>
                  <a:pt x="756783" y="386544"/>
                </a:cubicBezTo>
                <a:cubicBezTo>
                  <a:pt x="756783" y="399338"/>
                  <a:pt x="746408" y="409710"/>
                  <a:pt x="733610" y="409710"/>
                </a:cubicBezTo>
                <a:cubicBezTo>
                  <a:pt x="720813" y="409710"/>
                  <a:pt x="710439" y="399338"/>
                  <a:pt x="710439" y="386544"/>
                </a:cubicBezTo>
                <a:cubicBezTo>
                  <a:pt x="710439" y="373750"/>
                  <a:pt x="720813" y="363379"/>
                  <a:pt x="733610" y="363379"/>
                </a:cubicBezTo>
                <a:close/>
                <a:moveTo>
                  <a:pt x="556523" y="363379"/>
                </a:moveTo>
                <a:cubicBezTo>
                  <a:pt x="569317" y="363379"/>
                  <a:pt x="579689" y="373750"/>
                  <a:pt x="579689" y="386544"/>
                </a:cubicBezTo>
                <a:cubicBezTo>
                  <a:pt x="579689" y="399338"/>
                  <a:pt x="569317" y="409710"/>
                  <a:pt x="556523" y="409710"/>
                </a:cubicBezTo>
                <a:cubicBezTo>
                  <a:pt x="543730" y="409710"/>
                  <a:pt x="533358" y="399338"/>
                  <a:pt x="533358" y="386544"/>
                </a:cubicBezTo>
                <a:cubicBezTo>
                  <a:pt x="533358" y="373750"/>
                  <a:pt x="543730" y="363379"/>
                  <a:pt x="556523" y="363379"/>
                </a:cubicBezTo>
                <a:close/>
                <a:moveTo>
                  <a:pt x="379424" y="363379"/>
                </a:moveTo>
                <a:cubicBezTo>
                  <a:pt x="392219" y="363379"/>
                  <a:pt x="402590" y="373750"/>
                  <a:pt x="402590" y="386544"/>
                </a:cubicBezTo>
                <a:cubicBezTo>
                  <a:pt x="402590" y="399338"/>
                  <a:pt x="392219" y="409710"/>
                  <a:pt x="379424" y="409710"/>
                </a:cubicBezTo>
                <a:cubicBezTo>
                  <a:pt x="366630" y="409710"/>
                  <a:pt x="356258" y="399338"/>
                  <a:pt x="356258" y="386544"/>
                </a:cubicBezTo>
                <a:cubicBezTo>
                  <a:pt x="356258" y="373750"/>
                  <a:pt x="366630" y="363379"/>
                  <a:pt x="379424" y="363379"/>
                </a:cubicBezTo>
                <a:close/>
                <a:moveTo>
                  <a:pt x="202333" y="363379"/>
                </a:moveTo>
                <a:cubicBezTo>
                  <a:pt x="215130" y="363379"/>
                  <a:pt x="225502" y="373750"/>
                  <a:pt x="225502" y="386544"/>
                </a:cubicBezTo>
                <a:cubicBezTo>
                  <a:pt x="225502" y="399338"/>
                  <a:pt x="215130" y="409710"/>
                  <a:pt x="202333" y="409710"/>
                </a:cubicBezTo>
                <a:cubicBezTo>
                  <a:pt x="189536" y="409710"/>
                  <a:pt x="179163" y="399338"/>
                  <a:pt x="179163" y="386544"/>
                </a:cubicBezTo>
                <a:cubicBezTo>
                  <a:pt x="179163" y="373750"/>
                  <a:pt x="189536" y="363379"/>
                  <a:pt x="202333" y="363379"/>
                </a:cubicBezTo>
                <a:close/>
                <a:moveTo>
                  <a:pt x="25233" y="363379"/>
                </a:moveTo>
                <a:cubicBezTo>
                  <a:pt x="38024" y="363379"/>
                  <a:pt x="48396" y="373750"/>
                  <a:pt x="48396" y="386544"/>
                </a:cubicBezTo>
                <a:cubicBezTo>
                  <a:pt x="48396" y="399338"/>
                  <a:pt x="38024" y="409710"/>
                  <a:pt x="25233" y="409710"/>
                </a:cubicBezTo>
                <a:cubicBezTo>
                  <a:pt x="12434" y="409710"/>
                  <a:pt x="2067" y="399338"/>
                  <a:pt x="2067" y="386544"/>
                </a:cubicBezTo>
                <a:cubicBezTo>
                  <a:pt x="2067" y="373750"/>
                  <a:pt x="12434" y="363379"/>
                  <a:pt x="25233" y="363379"/>
                </a:cubicBezTo>
                <a:close/>
                <a:moveTo>
                  <a:pt x="1085215" y="363373"/>
                </a:moveTo>
                <a:cubicBezTo>
                  <a:pt x="1098009" y="363373"/>
                  <a:pt x="1108381" y="373745"/>
                  <a:pt x="1108381" y="386539"/>
                </a:cubicBezTo>
                <a:cubicBezTo>
                  <a:pt x="1108381" y="399334"/>
                  <a:pt x="1098009" y="409705"/>
                  <a:pt x="1085215" y="409705"/>
                </a:cubicBezTo>
                <a:cubicBezTo>
                  <a:pt x="1072421" y="409705"/>
                  <a:pt x="1062049" y="399334"/>
                  <a:pt x="1062049" y="386539"/>
                </a:cubicBezTo>
                <a:cubicBezTo>
                  <a:pt x="1062049" y="373745"/>
                  <a:pt x="1072421" y="363373"/>
                  <a:pt x="1085215" y="363373"/>
                </a:cubicBezTo>
                <a:close/>
                <a:moveTo>
                  <a:pt x="908116" y="363373"/>
                </a:moveTo>
                <a:cubicBezTo>
                  <a:pt x="920910" y="363373"/>
                  <a:pt x="931282" y="373745"/>
                  <a:pt x="931282" y="386539"/>
                </a:cubicBezTo>
                <a:cubicBezTo>
                  <a:pt x="931282" y="399334"/>
                  <a:pt x="920910" y="409705"/>
                  <a:pt x="908116" y="409705"/>
                </a:cubicBezTo>
                <a:cubicBezTo>
                  <a:pt x="895322" y="409705"/>
                  <a:pt x="884950" y="399334"/>
                  <a:pt x="884950" y="386539"/>
                </a:cubicBezTo>
                <a:cubicBezTo>
                  <a:pt x="884950" y="373745"/>
                  <a:pt x="895322" y="363373"/>
                  <a:pt x="908116" y="363373"/>
                </a:cubicBezTo>
                <a:close/>
                <a:moveTo>
                  <a:pt x="733610" y="171367"/>
                </a:moveTo>
                <a:cubicBezTo>
                  <a:pt x="746410" y="171367"/>
                  <a:pt x="756784" y="181739"/>
                  <a:pt x="756784" y="194532"/>
                </a:cubicBezTo>
                <a:cubicBezTo>
                  <a:pt x="756784" y="207326"/>
                  <a:pt x="746410" y="217698"/>
                  <a:pt x="733610" y="217698"/>
                </a:cubicBezTo>
                <a:cubicBezTo>
                  <a:pt x="720813" y="217698"/>
                  <a:pt x="710439" y="207326"/>
                  <a:pt x="710439" y="194532"/>
                </a:cubicBezTo>
                <a:cubicBezTo>
                  <a:pt x="710439" y="181739"/>
                  <a:pt x="720813" y="171367"/>
                  <a:pt x="733610" y="171367"/>
                </a:cubicBezTo>
                <a:close/>
                <a:moveTo>
                  <a:pt x="556524" y="171367"/>
                </a:moveTo>
                <a:cubicBezTo>
                  <a:pt x="569319" y="171367"/>
                  <a:pt x="579689" y="181739"/>
                  <a:pt x="579689" y="194533"/>
                </a:cubicBezTo>
                <a:cubicBezTo>
                  <a:pt x="579689" y="207327"/>
                  <a:pt x="569319" y="217698"/>
                  <a:pt x="556524" y="217698"/>
                </a:cubicBezTo>
                <a:cubicBezTo>
                  <a:pt x="543730" y="217698"/>
                  <a:pt x="533359" y="207327"/>
                  <a:pt x="533359" y="194533"/>
                </a:cubicBezTo>
                <a:cubicBezTo>
                  <a:pt x="533359" y="181739"/>
                  <a:pt x="543730" y="171367"/>
                  <a:pt x="556524" y="171367"/>
                </a:cubicBezTo>
                <a:close/>
                <a:moveTo>
                  <a:pt x="379425" y="171367"/>
                </a:moveTo>
                <a:cubicBezTo>
                  <a:pt x="392219" y="171367"/>
                  <a:pt x="402592" y="181739"/>
                  <a:pt x="402592" y="194533"/>
                </a:cubicBezTo>
                <a:cubicBezTo>
                  <a:pt x="402592" y="207327"/>
                  <a:pt x="392219" y="217698"/>
                  <a:pt x="379425" y="217698"/>
                </a:cubicBezTo>
                <a:cubicBezTo>
                  <a:pt x="366630" y="217698"/>
                  <a:pt x="356258" y="207327"/>
                  <a:pt x="356258" y="194533"/>
                </a:cubicBezTo>
                <a:cubicBezTo>
                  <a:pt x="356258" y="181739"/>
                  <a:pt x="366630" y="171367"/>
                  <a:pt x="379425" y="171367"/>
                </a:cubicBezTo>
                <a:close/>
                <a:moveTo>
                  <a:pt x="202334" y="171367"/>
                </a:moveTo>
                <a:cubicBezTo>
                  <a:pt x="215130" y="171367"/>
                  <a:pt x="225502" y="181739"/>
                  <a:pt x="225502" y="194533"/>
                </a:cubicBezTo>
                <a:cubicBezTo>
                  <a:pt x="225502" y="207327"/>
                  <a:pt x="215130" y="217699"/>
                  <a:pt x="202334" y="217699"/>
                </a:cubicBezTo>
                <a:cubicBezTo>
                  <a:pt x="189536" y="217699"/>
                  <a:pt x="179163" y="207327"/>
                  <a:pt x="179163" y="194533"/>
                </a:cubicBezTo>
                <a:cubicBezTo>
                  <a:pt x="179163" y="181739"/>
                  <a:pt x="189536" y="171367"/>
                  <a:pt x="202334" y="171367"/>
                </a:cubicBezTo>
                <a:close/>
                <a:moveTo>
                  <a:pt x="25233" y="171367"/>
                </a:moveTo>
                <a:cubicBezTo>
                  <a:pt x="38027" y="171367"/>
                  <a:pt x="48396" y="181739"/>
                  <a:pt x="48396" y="194533"/>
                </a:cubicBezTo>
                <a:cubicBezTo>
                  <a:pt x="48396" y="207327"/>
                  <a:pt x="38027" y="217699"/>
                  <a:pt x="25233" y="217699"/>
                </a:cubicBezTo>
                <a:cubicBezTo>
                  <a:pt x="12434" y="217699"/>
                  <a:pt x="2067" y="207327"/>
                  <a:pt x="2067" y="194533"/>
                </a:cubicBezTo>
                <a:cubicBezTo>
                  <a:pt x="2067" y="181739"/>
                  <a:pt x="12434" y="171367"/>
                  <a:pt x="25233" y="171367"/>
                </a:cubicBezTo>
                <a:close/>
                <a:moveTo>
                  <a:pt x="1085215" y="171362"/>
                </a:moveTo>
                <a:cubicBezTo>
                  <a:pt x="1098009" y="171362"/>
                  <a:pt x="1108381" y="181734"/>
                  <a:pt x="1108381" y="194528"/>
                </a:cubicBezTo>
                <a:cubicBezTo>
                  <a:pt x="1108381" y="207322"/>
                  <a:pt x="1098009" y="217694"/>
                  <a:pt x="1085215" y="217694"/>
                </a:cubicBezTo>
                <a:cubicBezTo>
                  <a:pt x="1072421" y="217694"/>
                  <a:pt x="1062049" y="207322"/>
                  <a:pt x="1062049" y="194528"/>
                </a:cubicBezTo>
                <a:cubicBezTo>
                  <a:pt x="1062049" y="181734"/>
                  <a:pt x="1072421" y="171362"/>
                  <a:pt x="1085215" y="171362"/>
                </a:cubicBezTo>
                <a:close/>
                <a:moveTo>
                  <a:pt x="908116" y="171362"/>
                </a:moveTo>
                <a:cubicBezTo>
                  <a:pt x="920910" y="171362"/>
                  <a:pt x="931282" y="181734"/>
                  <a:pt x="931282" y="194528"/>
                </a:cubicBezTo>
                <a:cubicBezTo>
                  <a:pt x="931282" y="207322"/>
                  <a:pt x="920910" y="217694"/>
                  <a:pt x="908116" y="217694"/>
                </a:cubicBezTo>
                <a:cubicBezTo>
                  <a:pt x="895322" y="217694"/>
                  <a:pt x="884950" y="207322"/>
                  <a:pt x="884950" y="194528"/>
                </a:cubicBezTo>
                <a:cubicBezTo>
                  <a:pt x="884950" y="181734"/>
                  <a:pt x="895322" y="171362"/>
                  <a:pt x="908116" y="171362"/>
                </a:cubicBezTo>
                <a:close/>
                <a:moveTo>
                  <a:pt x="735676" y="4"/>
                </a:moveTo>
                <a:cubicBezTo>
                  <a:pt x="748475" y="4"/>
                  <a:pt x="758849" y="10376"/>
                  <a:pt x="758849" y="23170"/>
                </a:cubicBezTo>
                <a:cubicBezTo>
                  <a:pt x="758849" y="35964"/>
                  <a:pt x="748475" y="46336"/>
                  <a:pt x="735676" y="46336"/>
                </a:cubicBezTo>
                <a:cubicBezTo>
                  <a:pt x="722879" y="46336"/>
                  <a:pt x="712504" y="35964"/>
                  <a:pt x="712504" y="23170"/>
                </a:cubicBezTo>
                <a:cubicBezTo>
                  <a:pt x="712504" y="10376"/>
                  <a:pt x="722879" y="4"/>
                  <a:pt x="735676" y="4"/>
                </a:cubicBezTo>
                <a:close/>
                <a:moveTo>
                  <a:pt x="558589" y="4"/>
                </a:moveTo>
                <a:cubicBezTo>
                  <a:pt x="571384" y="4"/>
                  <a:pt x="581753" y="10376"/>
                  <a:pt x="581753" y="23170"/>
                </a:cubicBezTo>
                <a:cubicBezTo>
                  <a:pt x="581753" y="35964"/>
                  <a:pt x="571384" y="46336"/>
                  <a:pt x="558589" y="46336"/>
                </a:cubicBezTo>
                <a:cubicBezTo>
                  <a:pt x="545797" y="46336"/>
                  <a:pt x="535424" y="35964"/>
                  <a:pt x="535424" y="23170"/>
                </a:cubicBezTo>
                <a:cubicBezTo>
                  <a:pt x="535424" y="10376"/>
                  <a:pt x="545797" y="4"/>
                  <a:pt x="558589" y="4"/>
                </a:cubicBezTo>
                <a:close/>
                <a:moveTo>
                  <a:pt x="381491" y="4"/>
                </a:moveTo>
                <a:cubicBezTo>
                  <a:pt x="394285" y="4"/>
                  <a:pt x="404657" y="10376"/>
                  <a:pt x="404657" y="23170"/>
                </a:cubicBezTo>
                <a:cubicBezTo>
                  <a:pt x="404657" y="35964"/>
                  <a:pt x="394285" y="46336"/>
                  <a:pt x="381491" y="46336"/>
                </a:cubicBezTo>
                <a:cubicBezTo>
                  <a:pt x="368695" y="46336"/>
                  <a:pt x="358325" y="35964"/>
                  <a:pt x="358325" y="23170"/>
                </a:cubicBezTo>
                <a:cubicBezTo>
                  <a:pt x="358325" y="10376"/>
                  <a:pt x="368695" y="4"/>
                  <a:pt x="381491" y="4"/>
                </a:cubicBezTo>
                <a:close/>
                <a:moveTo>
                  <a:pt x="204399" y="4"/>
                </a:moveTo>
                <a:cubicBezTo>
                  <a:pt x="217196" y="4"/>
                  <a:pt x="227567" y="10376"/>
                  <a:pt x="227567" y="23170"/>
                </a:cubicBezTo>
                <a:cubicBezTo>
                  <a:pt x="227567" y="35964"/>
                  <a:pt x="217196" y="46336"/>
                  <a:pt x="204399" y="46336"/>
                </a:cubicBezTo>
                <a:cubicBezTo>
                  <a:pt x="191602" y="46336"/>
                  <a:pt x="181229" y="35964"/>
                  <a:pt x="181229" y="23170"/>
                </a:cubicBezTo>
                <a:cubicBezTo>
                  <a:pt x="181229" y="10376"/>
                  <a:pt x="191602" y="4"/>
                  <a:pt x="204399" y="4"/>
                </a:cubicBezTo>
                <a:close/>
                <a:moveTo>
                  <a:pt x="27298" y="4"/>
                </a:moveTo>
                <a:cubicBezTo>
                  <a:pt x="40089" y="4"/>
                  <a:pt x="50461" y="10376"/>
                  <a:pt x="50461" y="23170"/>
                </a:cubicBezTo>
                <a:cubicBezTo>
                  <a:pt x="50461" y="35964"/>
                  <a:pt x="40089" y="46336"/>
                  <a:pt x="27298" y="46336"/>
                </a:cubicBezTo>
                <a:cubicBezTo>
                  <a:pt x="14497" y="46336"/>
                  <a:pt x="4131" y="35964"/>
                  <a:pt x="4131" y="23170"/>
                </a:cubicBezTo>
                <a:cubicBezTo>
                  <a:pt x="4131" y="10376"/>
                  <a:pt x="14497" y="4"/>
                  <a:pt x="27298" y="4"/>
                </a:cubicBezTo>
                <a:close/>
                <a:moveTo>
                  <a:pt x="1087280" y="0"/>
                </a:moveTo>
                <a:cubicBezTo>
                  <a:pt x="1100074" y="0"/>
                  <a:pt x="1110446" y="10371"/>
                  <a:pt x="1110446" y="23165"/>
                </a:cubicBezTo>
                <a:cubicBezTo>
                  <a:pt x="1110446" y="35959"/>
                  <a:pt x="1100074" y="46331"/>
                  <a:pt x="1087280" y="46331"/>
                </a:cubicBezTo>
                <a:cubicBezTo>
                  <a:pt x="1074486" y="46331"/>
                  <a:pt x="1064114" y="35959"/>
                  <a:pt x="1064114" y="23165"/>
                </a:cubicBezTo>
                <a:cubicBezTo>
                  <a:pt x="1064114" y="10371"/>
                  <a:pt x="1074486" y="0"/>
                  <a:pt x="1087280" y="0"/>
                </a:cubicBezTo>
                <a:close/>
                <a:moveTo>
                  <a:pt x="910181" y="0"/>
                </a:moveTo>
                <a:cubicBezTo>
                  <a:pt x="922975" y="0"/>
                  <a:pt x="933347" y="10371"/>
                  <a:pt x="933347" y="23165"/>
                </a:cubicBezTo>
                <a:cubicBezTo>
                  <a:pt x="933347" y="35959"/>
                  <a:pt x="922975" y="46331"/>
                  <a:pt x="910181" y="46331"/>
                </a:cubicBezTo>
                <a:cubicBezTo>
                  <a:pt x="897387" y="46331"/>
                  <a:pt x="887015" y="35959"/>
                  <a:pt x="887015" y="23165"/>
                </a:cubicBezTo>
                <a:cubicBezTo>
                  <a:pt x="887015" y="10371"/>
                  <a:pt x="897387" y="0"/>
                  <a:pt x="9101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5614887" y="6330365"/>
            <a:ext cx="246900" cy="246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/>
          <p:nvPr/>
        </p:nvSpPr>
        <p:spPr>
          <a:xfrm rot="3553164">
            <a:off x="6478339" y="4820497"/>
            <a:ext cx="2124467" cy="2107643"/>
          </a:xfrm>
          <a:prstGeom prst="pie">
            <a:avLst>
              <a:gd name="adj1" fmla="val 0"/>
              <a:gd name="adj2" fmla="val 10837342"/>
            </a:avLst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/>
          <p:nvPr/>
        </p:nvSpPr>
        <p:spPr>
          <a:xfrm rot="-3655814">
            <a:off x="7148915" y="4655664"/>
            <a:ext cx="3082279" cy="2649454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 rot="5400000">
            <a:off x="9350227" y="2772892"/>
            <a:ext cx="1013700" cy="1371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 txBox="1"/>
          <p:nvPr/>
        </p:nvSpPr>
        <p:spPr>
          <a:xfrm rot="5400000" flipH="1">
            <a:off x="-677650" y="6348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accent3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SECTION_HEADER_1">
    <p:bg>
      <p:bgPr>
        <a:solidFill>
          <a:schemeClr val="accent2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"/>
          <p:cNvSpPr/>
          <p:nvPr/>
        </p:nvSpPr>
        <p:spPr>
          <a:xfrm>
            <a:off x="11498810" y="6251372"/>
            <a:ext cx="479700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 txBox="1">
            <a:spLocks noGrp="1"/>
          </p:cNvSpPr>
          <p:nvPr>
            <p:ph type="title"/>
          </p:nvPr>
        </p:nvSpPr>
        <p:spPr>
          <a:xfrm>
            <a:off x="1465413" y="2994838"/>
            <a:ext cx="94434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495851" y="346403"/>
            <a:ext cx="476700" cy="476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 rot="5400000">
            <a:off x="-50546" y="972117"/>
            <a:ext cx="731400" cy="630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 rot="-5400000">
            <a:off x="410010" y="1365079"/>
            <a:ext cx="731400" cy="630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 rot="5400000">
            <a:off x="1358051" y="-685786"/>
            <a:ext cx="1013700" cy="1371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768568" y="2683737"/>
            <a:ext cx="381600" cy="3966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/>
          <p:nvPr/>
        </p:nvSpPr>
        <p:spPr>
          <a:xfrm rot="-1697381">
            <a:off x="-374411" y="2322753"/>
            <a:ext cx="1261580" cy="3369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/>
          <p:nvPr/>
        </p:nvSpPr>
        <p:spPr>
          <a:xfrm rot="-1299682">
            <a:off x="1781334" y="-186426"/>
            <a:ext cx="1048439" cy="957411"/>
          </a:xfrm>
          <a:prstGeom prst="pie">
            <a:avLst>
              <a:gd name="adj1" fmla="val 0"/>
              <a:gd name="adj2" fmla="val 10837342"/>
            </a:avLst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9672276" y="823096"/>
            <a:ext cx="765300" cy="765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3008715" y="0"/>
            <a:ext cx="1816779" cy="217699"/>
          </a:xfrm>
          <a:custGeom>
            <a:avLst/>
            <a:gdLst/>
            <a:ahLst/>
            <a:cxnLst/>
            <a:rect l="l" t="t" r="r" b="b"/>
            <a:pathLst>
              <a:path w="1816779" h="217699" extrusionOk="0">
                <a:moveTo>
                  <a:pt x="1617042" y="171367"/>
                </a:moveTo>
                <a:cubicBezTo>
                  <a:pt x="1629842" y="171367"/>
                  <a:pt x="1640216" y="181739"/>
                  <a:pt x="1640216" y="194532"/>
                </a:cubicBezTo>
                <a:cubicBezTo>
                  <a:pt x="1640216" y="207326"/>
                  <a:pt x="1629842" y="217698"/>
                  <a:pt x="1617042" y="217698"/>
                </a:cubicBezTo>
                <a:cubicBezTo>
                  <a:pt x="1604245" y="217698"/>
                  <a:pt x="1593871" y="207326"/>
                  <a:pt x="1593871" y="194532"/>
                </a:cubicBezTo>
                <a:cubicBezTo>
                  <a:pt x="1593871" y="181739"/>
                  <a:pt x="1604245" y="171367"/>
                  <a:pt x="1617042" y="171367"/>
                </a:cubicBezTo>
                <a:close/>
                <a:moveTo>
                  <a:pt x="1439956" y="171367"/>
                </a:moveTo>
                <a:cubicBezTo>
                  <a:pt x="1452751" y="171367"/>
                  <a:pt x="1463121" y="181739"/>
                  <a:pt x="1463121" y="194533"/>
                </a:cubicBezTo>
                <a:cubicBezTo>
                  <a:pt x="1463121" y="207327"/>
                  <a:pt x="1452751" y="217698"/>
                  <a:pt x="1439956" y="217698"/>
                </a:cubicBezTo>
                <a:cubicBezTo>
                  <a:pt x="1427162" y="217698"/>
                  <a:pt x="1416791" y="207327"/>
                  <a:pt x="1416791" y="194533"/>
                </a:cubicBezTo>
                <a:cubicBezTo>
                  <a:pt x="1416791" y="181739"/>
                  <a:pt x="1427162" y="171367"/>
                  <a:pt x="1439956" y="171367"/>
                </a:cubicBezTo>
                <a:close/>
                <a:moveTo>
                  <a:pt x="1262857" y="171367"/>
                </a:moveTo>
                <a:cubicBezTo>
                  <a:pt x="1275651" y="171367"/>
                  <a:pt x="1286024" y="181739"/>
                  <a:pt x="1286024" y="194533"/>
                </a:cubicBezTo>
                <a:cubicBezTo>
                  <a:pt x="1286024" y="207327"/>
                  <a:pt x="1275651" y="217698"/>
                  <a:pt x="1262857" y="217698"/>
                </a:cubicBezTo>
                <a:cubicBezTo>
                  <a:pt x="1250062" y="217698"/>
                  <a:pt x="1239690" y="207327"/>
                  <a:pt x="1239690" y="194533"/>
                </a:cubicBezTo>
                <a:cubicBezTo>
                  <a:pt x="1239690" y="181739"/>
                  <a:pt x="1250062" y="171367"/>
                  <a:pt x="1262857" y="171367"/>
                </a:cubicBezTo>
                <a:close/>
                <a:moveTo>
                  <a:pt x="1085766" y="171367"/>
                </a:moveTo>
                <a:cubicBezTo>
                  <a:pt x="1098562" y="171367"/>
                  <a:pt x="1108934" y="181739"/>
                  <a:pt x="1108934" y="194533"/>
                </a:cubicBezTo>
                <a:cubicBezTo>
                  <a:pt x="1108934" y="207327"/>
                  <a:pt x="1098562" y="217699"/>
                  <a:pt x="1085766" y="217699"/>
                </a:cubicBezTo>
                <a:cubicBezTo>
                  <a:pt x="1072968" y="217699"/>
                  <a:pt x="1062595" y="207327"/>
                  <a:pt x="1062595" y="194533"/>
                </a:cubicBezTo>
                <a:cubicBezTo>
                  <a:pt x="1062595" y="181739"/>
                  <a:pt x="1072968" y="171367"/>
                  <a:pt x="1085766" y="171367"/>
                </a:cubicBezTo>
                <a:close/>
                <a:moveTo>
                  <a:pt x="908665" y="171367"/>
                </a:moveTo>
                <a:cubicBezTo>
                  <a:pt x="921459" y="171367"/>
                  <a:pt x="931828" y="181739"/>
                  <a:pt x="931828" y="194533"/>
                </a:cubicBezTo>
                <a:cubicBezTo>
                  <a:pt x="931828" y="207327"/>
                  <a:pt x="921459" y="217699"/>
                  <a:pt x="908665" y="217699"/>
                </a:cubicBezTo>
                <a:cubicBezTo>
                  <a:pt x="895866" y="217699"/>
                  <a:pt x="885499" y="207327"/>
                  <a:pt x="885499" y="194533"/>
                </a:cubicBezTo>
                <a:cubicBezTo>
                  <a:pt x="885499" y="181739"/>
                  <a:pt x="895866" y="171367"/>
                  <a:pt x="908665" y="171367"/>
                </a:cubicBezTo>
                <a:close/>
                <a:moveTo>
                  <a:pt x="731567" y="171367"/>
                </a:moveTo>
                <a:cubicBezTo>
                  <a:pt x="744362" y="171367"/>
                  <a:pt x="754734" y="181739"/>
                  <a:pt x="754734" y="194533"/>
                </a:cubicBezTo>
                <a:cubicBezTo>
                  <a:pt x="754734" y="207327"/>
                  <a:pt x="744362" y="217699"/>
                  <a:pt x="731567" y="217699"/>
                </a:cubicBezTo>
                <a:cubicBezTo>
                  <a:pt x="718773" y="217699"/>
                  <a:pt x="708401" y="207327"/>
                  <a:pt x="708401" y="194533"/>
                </a:cubicBezTo>
                <a:cubicBezTo>
                  <a:pt x="708401" y="181739"/>
                  <a:pt x="718773" y="171367"/>
                  <a:pt x="731567" y="171367"/>
                </a:cubicBezTo>
                <a:close/>
                <a:moveTo>
                  <a:pt x="554465" y="171367"/>
                </a:moveTo>
                <a:cubicBezTo>
                  <a:pt x="567259" y="171367"/>
                  <a:pt x="577631" y="181739"/>
                  <a:pt x="577631" y="194533"/>
                </a:cubicBezTo>
                <a:cubicBezTo>
                  <a:pt x="577631" y="207327"/>
                  <a:pt x="567259" y="217699"/>
                  <a:pt x="554465" y="217699"/>
                </a:cubicBezTo>
                <a:cubicBezTo>
                  <a:pt x="541670" y="217699"/>
                  <a:pt x="531298" y="207327"/>
                  <a:pt x="531298" y="194533"/>
                </a:cubicBezTo>
                <a:cubicBezTo>
                  <a:pt x="531298" y="181739"/>
                  <a:pt x="541670" y="171367"/>
                  <a:pt x="554465" y="171367"/>
                </a:cubicBezTo>
                <a:close/>
                <a:moveTo>
                  <a:pt x="377367" y="171367"/>
                </a:moveTo>
                <a:cubicBezTo>
                  <a:pt x="390163" y="171367"/>
                  <a:pt x="400533" y="181739"/>
                  <a:pt x="400533" y="194533"/>
                </a:cubicBezTo>
                <a:cubicBezTo>
                  <a:pt x="400533" y="207327"/>
                  <a:pt x="390163" y="217699"/>
                  <a:pt x="377367" y="217699"/>
                </a:cubicBezTo>
                <a:cubicBezTo>
                  <a:pt x="364573" y="217699"/>
                  <a:pt x="354201" y="207327"/>
                  <a:pt x="354201" y="194533"/>
                </a:cubicBezTo>
                <a:cubicBezTo>
                  <a:pt x="354201" y="181739"/>
                  <a:pt x="364573" y="171367"/>
                  <a:pt x="377367" y="171367"/>
                </a:cubicBezTo>
                <a:close/>
                <a:moveTo>
                  <a:pt x="200264" y="171367"/>
                </a:moveTo>
                <a:cubicBezTo>
                  <a:pt x="213058" y="171367"/>
                  <a:pt x="223430" y="181739"/>
                  <a:pt x="223430" y="194533"/>
                </a:cubicBezTo>
                <a:cubicBezTo>
                  <a:pt x="223430" y="207327"/>
                  <a:pt x="213058" y="217699"/>
                  <a:pt x="200264" y="217699"/>
                </a:cubicBezTo>
                <a:cubicBezTo>
                  <a:pt x="187470" y="217699"/>
                  <a:pt x="177098" y="207327"/>
                  <a:pt x="177098" y="194533"/>
                </a:cubicBezTo>
                <a:cubicBezTo>
                  <a:pt x="177098" y="181739"/>
                  <a:pt x="187470" y="171367"/>
                  <a:pt x="200264" y="171367"/>
                </a:cubicBezTo>
                <a:close/>
                <a:moveTo>
                  <a:pt x="23166" y="171367"/>
                </a:moveTo>
                <a:cubicBezTo>
                  <a:pt x="35960" y="171367"/>
                  <a:pt x="46332" y="181739"/>
                  <a:pt x="46332" y="194533"/>
                </a:cubicBezTo>
                <a:cubicBezTo>
                  <a:pt x="46332" y="207327"/>
                  <a:pt x="35960" y="217699"/>
                  <a:pt x="23166" y="217699"/>
                </a:cubicBezTo>
                <a:cubicBezTo>
                  <a:pt x="10372" y="217699"/>
                  <a:pt x="0" y="207327"/>
                  <a:pt x="0" y="194533"/>
                </a:cubicBezTo>
                <a:cubicBezTo>
                  <a:pt x="0" y="181739"/>
                  <a:pt x="10372" y="171367"/>
                  <a:pt x="23166" y="171367"/>
                </a:cubicBezTo>
                <a:close/>
                <a:moveTo>
                  <a:pt x="1791548" y="171362"/>
                </a:moveTo>
                <a:cubicBezTo>
                  <a:pt x="1804342" y="171362"/>
                  <a:pt x="1814714" y="181734"/>
                  <a:pt x="1814714" y="194528"/>
                </a:cubicBezTo>
                <a:cubicBezTo>
                  <a:pt x="1814714" y="207322"/>
                  <a:pt x="1804342" y="217694"/>
                  <a:pt x="1791548" y="217694"/>
                </a:cubicBezTo>
                <a:cubicBezTo>
                  <a:pt x="1778754" y="217694"/>
                  <a:pt x="1768382" y="207322"/>
                  <a:pt x="1768382" y="194528"/>
                </a:cubicBezTo>
                <a:cubicBezTo>
                  <a:pt x="1768382" y="181734"/>
                  <a:pt x="1778754" y="171362"/>
                  <a:pt x="1791548" y="171362"/>
                </a:cubicBezTo>
                <a:close/>
                <a:moveTo>
                  <a:pt x="1619108" y="4"/>
                </a:moveTo>
                <a:cubicBezTo>
                  <a:pt x="1631907" y="4"/>
                  <a:pt x="1642281" y="10376"/>
                  <a:pt x="1642281" y="23170"/>
                </a:cubicBezTo>
                <a:cubicBezTo>
                  <a:pt x="1642281" y="35964"/>
                  <a:pt x="1631907" y="46336"/>
                  <a:pt x="1619108" y="46336"/>
                </a:cubicBezTo>
                <a:cubicBezTo>
                  <a:pt x="1606311" y="46336"/>
                  <a:pt x="1595936" y="35964"/>
                  <a:pt x="1595936" y="23170"/>
                </a:cubicBezTo>
                <a:cubicBezTo>
                  <a:pt x="1595936" y="10376"/>
                  <a:pt x="1606311" y="4"/>
                  <a:pt x="1619108" y="4"/>
                </a:cubicBezTo>
                <a:close/>
                <a:moveTo>
                  <a:pt x="1442021" y="4"/>
                </a:moveTo>
                <a:cubicBezTo>
                  <a:pt x="1454816" y="4"/>
                  <a:pt x="1465185" y="10376"/>
                  <a:pt x="1465185" y="23170"/>
                </a:cubicBezTo>
                <a:cubicBezTo>
                  <a:pt x="1465185" y="35964"/>
                  <a:pt x="1454816" y="46336"/>
                  <a:pt x="1442021" y="46336"/>
                </a:cubicBezTo>
                <a:cubicBezTo>
                  <a:pt x="1429229" y="46336"/>
                  <a:pt x="1418856" y="35964"/>
                  <a:pt x="1418856" y="23170"/>
                </a:cubicBezTo>
                <a:cubicBezTo>
                  <a:pt x="1418856" y="10376"/>
                  <a:pt x="1429229" y="4"/>
                  <a:pt x="1442021" y="4"/>
                </a:cubicBezTo>
                <a:close/>
                <a:moveTo>
                  <a:pt x="1264923" y="4"/>
                </a:moveTo>
                <a:cubicBezTo>
                  <a:pt x="1277717" y="4"/>
                  <a:pt x="1288089" y="10376"/>
                  <a:pt x="1288089" y="23170"/>
                </a:cubicBezTo>
                <a:cubicBezTo>
                  <a:pt x="1288089" y="35964"/>
                  <a:pt x="1277717" y="46336"/>
                  <a:pt x="1264923" y="46336"/>
                </a:cubicBezTo>
                <a:cubicBezTo>
                  <a:pt x="1252127" y="46336"/>
                  <a:pt x="1241757" y="35964"/>
                  <a:pt x="1241757" y="23170"/>
                </a:cubicBezTo>
                <a:cubicBezTo>
                  <a:pt x="1241757" y="10376"/>
                  <a:pt x="1252127" y="4"/>
                  <a:pt x="1264923" y="4"/>
                </a:cubicBezTo>
                <a:close/>
                <a:moveTo>
                  <a:pt x="1087831" y="4"/>
                </a:moveTo>
                <a:cubicBezTo>
                  <a:pt x="1100628" y="4"/>
                  <a:pt x="1110999" y="10376"/>
                  <a:pt x="1110999" y="23170"/>
                </a:cubicBezTo>
                <a:cubicBezTo>
                  <a:pt x="1110999" y="35964"/>
                  <a:pt x="1100628" y="46336"/>
                  <a:pt x="1087831" y="46336"/>
                </a:cubicBezTo>
                <a:cubicBezTo>
                  <a:pt x="1075034" y="46336"/>
                  <a:pt x="1064661" y="35964"/>
                  <a:pt x="1064661" y="23170"/>
                </a:cubicBezTo>
                <a:cubicBezTo>
                  <a:pt x="1064661" y="10376"/>
                  <a:pt x="1075034" y="4"/>
                  <a:pt x="1087831" y="4"/>
                </a:cubicBezTo>
                <a:close/>
                <a:moveTo>
                  <a:pt x="910730" y="4"/>
                </a:moveTo>
                <a:cubicBezTo>
                  <a:pt x="923521" y="4"/>
                  <a:pt x="933893" y="10376"/>
                  <a:pt x="933893" y="23170"/>
                </a:cubicBezTo>
                <a:cubicBezTo>
                  <a:pt x="933893" y="35964"/>
                  <a:pt x="923521" y="46336"/>
                  <a:pt x="910730" y="46336"/>
                </a:cubicBezTo>
                <a:cubicBezTo>
                  <a:pt x="897929" y="46336"/>
                  <a:pt x="887563" y="35964"/>
                  <a:pt x="887563" y="23170"/>
                </a:cubicBezTo>
                <a:cubicBezTo>
                  <a:pt x="887563" y="10376"/>
                  <a:pt x="897929" y="4"/>
                  <a:pt x="910730" y="4"/>
                </a:cubicBezTo>
                <a:close/>
                <a:moveTo>
                  <a:pt x="733632" y="4"/>
                </a:moveTo>
                <a:cubicBezTo>
                  <a:pt x="746426" y="4"/>
                  <a:pt x="756798" y="10376"/>
                  <a:pt x="756798" y="23170"/>
                </a:cubicBezTo>
                <a:cubicBezTo>
                  <a:pt x="756798" y="35964"/>
                  <a:pt x="746426" y="46336"/>
                  <a:pt x="733632" y="46336"/>
                </a:cubicBezTo>
                <a:cubicBezTo>
                  <a:pt x="720838" y="46336"/>
                  <a:pt x="710465" y="35964"/>
                  <a:pt x="710465" y="23170"/>
                </a:cubicBezTo>
                <a:cubicBezTo>
                  <a:pt x="710465" y="10376"/>
                  <a:pt x="720838" y="4"/>
                  <a:pt x="733632" y="4"/>
                </a:cubicBezTo>
                <a:close/>
                <a:moveTo>
                  <a:pt x="556529" y="4"/>
                </a:moveTo>
                <a:cubicBezTo>
                  <a:pt x="569323" y="4"/>
                  <a:pt x="579696" y="10376"/>
                  <a:pt x="579696" y="23170"/>
                </a:cubicBezTo>
                <a:cubicBezTo>
                  <a:pt x="579696" y="35964"/>
                  <a:pt x="569323" y="46336"/>
                  <a:pt x="556529" y="46336"/>
                </a:cubicBezTo>
                <a:cubicBezTo>
                  <a:pt x="543735" y="46336"/>
                  <a:pt x="533364" y="35964"/>
                  <a:pt x="533364" y="23170"/>
                </a:cubicBezTo>
                <a:cubicBezTo>
                  <a:pt x="533364" y="10376"/>
                  <a:pt x="543735" y="4"/>
                  <a:pt x="556529" y="4"/>
                </a:cubicBezTo>
                <a:close/>
                <a:moveTo>
                  <a:pt x="379432" y="4"/>
                </a:moveTo>
                <a:cubicBezTo>
                  <a:pt x="392227" y="4"/>
                  <a:pt x="402597" y="10376"/>
                  <a:pt x="402597" y="23170"/>
                </a:cubicBezTo>
                <a:cubicBezTo>
                  <a:pt x="402597" y="35964"/>
                  <a:pt x="392227" y="46336"/>
                  <a:pt x="379432" y="46336"/>
                </a:cubicBezTo>
                <a:cubicBezTo>
                  <a:pt x="366638" y="46336"/>
                  <a:pt x="356265" y="35964"/>
                  <a:pt x="356265" y="23170"/>
                </a:cubicBezTo>
                <a:cubicBezTo>
                  <a:pt x="356265" y="10376"/>
                  <a:pt x="366638" y="4"/>
                  <a:pt x="379432" y="4"/>
                </a:cubicBezTo>
                <a:close/>
                <a:moveTo>
                  <a:pt x="202330" y="4"/>
                </a:moveTo>
                <a:cubicBezTo>
                  <a:pt x="215124" y="4"/>
                  <a:pt x="225496" y="10376"/>
                  <a:pt x="225496" y="23170"/>
                </a:cubicBezTo>
                <a:cubicBezTo>
                  <a:pt x="225496" y="35964"/>
                  <a:pt x="215124" y="46336"/>
                  <a:pt x="202330" y="46336"/>
                </a:cubicBezTo>
                <a:cubicBezTo>
                  <a:pt x="189536" y="46336"/>
                  <a:pt x="179164" y="35964"/>
                  <a:pt x="179164" y="23170"/>
                </a:cubicBezTo>
                <a:cubicBezTo>
                  <a:pt x="179164" y="10376"/>
                  <a:pt x="189536" y="4"/>
                  <a:pt x="202330" y="4"/>
                </a:cubicBezTo>
                <a:close/>
                <a:moveTo>
                  <a:pt x="25232" y="4"/>
                </a:moveTo>
                <a:cubicBezTo>
                  <a:pt x="38026" y="4"/>
                  <a:pt x="48398" y="10376"/>
                  <a:pt x="48398" y="23170"/>
                </a:cubicBezTo>
                <a:cubicBezTo>
                  <a:pt x="48398" y="35964"/>
                  <a:pt x="38026" y="46336"/>
                  <a:pt x="25232" y="46336"/>
                </a:cubicBezTo>
                <a:cubicBezTo>
                  <a:pt x="12438" y="46336"/>
                  <a:pt x="2066" y="35964"/>
                  <a:pt x="2066" y="23170"/>
                </a:cubicBezTo>
                <a:cubicBezTo>
                  <a:pt x="2066" y="10376"/>
                  <a:pt x="12438" y="4"/>
                  <a:pt x="25232" y="4"/>
                </a:cubicBezTo>
                <a:close/>
                <a:moveTo>
                  <a:pt x="1793613" y="0"/>
                </a:moveTo>
                <a:cubicBezTo>
                  <a:pt x="1806407" y="0"/>
                  <a:pt x="1816779" y="10371"/>
                  <a:pt x="1816779" y="23165"/>
                </a:cubicBezTo>
                <a:cubicBezTo>
                  <a:pt x="1816779" y="35959"/>
                  <a:pt x="1806407" y="46331"/>
                  <a:pt x="1793613" y="46331"/>
                </a:cubicBezTo>
                <a:cubicBezTo>
                  <a:pt x="1780819" y="46331"/>
                  <a:pt x="1770447" y="35959"/>
                  <a:pt x="1770447" y="23165"/>
                </a:cubicBezTo>
                <a:cubicBezTo>
                  <a:pt x="1770447" y="10371"/>
                  <a:pt x="1780819" y="0"/>
                  <a:pt x="17936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 rot="5400000">
            <a:off x="-586321" y="3642880"/>
            <a:ext cx="1816779" cy="409710"/>
          </a:xfrm>
          <a:custGeom>
            <a:avLst/>
            <a:gdLst/>
            <a:ahLst/>
            <a:cxnLst/>
            <a:rect l="l" t="t" r="r" b="b"/>
            <a:pathLst>
              <a:path w="1816779" h="409710" extrusionOk="0">
                <a:moveTo>
                  <a:pt x="1617042" y="363379"/>
                </a:moveTo>
                <a:cubicBezTo>
                  <a:pt x="1629840" y="363379"/>
                  <a:pt x="1640215" y="373750"/>
                  <a:pt x="1640215" y="386544"/>
                </a:cubicBezTo>
                <a:cubicBezTo>
                  <a:pt x="1640215" y="399338"/>
                  <a:pt x="1629840" y="409710"/>
                  <a:pt x="1617042" y="409710"/>
                </a:cubicBezTo>
                <a:cubicBezTo>
                  <a:pt x="1604245" y="409710"/>
                  <a:pt x="1593871" y="399338"/>
                  <a:pt x="1593871" y="386544"/>
                </a:cubicBezTo>
                <a:cubicBezTo>
                  <a:pt x="1593871" y="373750"/>
                  <a:pt x="1604245" y="363379"/>
                  <a:pt x="1617042" y="363379"/>
                </a:cubicBezTo>
                <a:close/>
                <a:moveTo>
                  <a:pt x="1439955" y="363379"/>
                </a:moveTo>
                <a:cubicBezTo>
                  <a:pt x="1452749" y="363379"/>
                  <a:pt x="1463121" y="373750"/>
                  <a:pt x="1463121" y="386544"/>
                </a:cubicBezTo>
                <a:cubicBezTo>
                  <a:pt x="1463121" y="399338"/>
                  <a:pt x="1452749" y="409710"/>
                  <a:pt x="1439955" y="409710"/>
                </a:cubicBezTo>
                <a:cubicBezTo>
                  <a:pt x="1427162" y="409710"/>
                  <a:pt x="1416790" y="399338"/>
                  <a:pt x="1416790" y="386544"/>
                </a:cubicBezTo>
                <a:cubicBezTo>
                  <a:pt x="1416790" y="373750"/>
                  <a:pt x="1427162" y="363379"/>
                  <a:pt x="1439955" y="363379"/>
                </a:cubicBezTo>
                <a:close/>
                <a:moveTo>
                  <a:pt x="1262856" y="363379"/>
                </a:moveTo>
                <a:cubicBezTo>
                  <a:pt x="1275651" y="363379"/>
                  <a:pt x="1286022" y="373750"/>
                  <a:pt x="1286022" y="386544"/>
                </a:cubicBezTo>
                <a:cubicBezTo>
                  <a:pt x="1286022" y="399338"/>
                  <a:pt x="1275651" y="409710"/>
                  <a:pt x="1262856" y="409710"/>
                </a:cubicBezTo>
                <a:cubicBezTo>
                  <a:pt x="1250062" y="409710"/>
                  <a:pt x="1239690" y="399338"/>
                  <a:pt x="1239690" y="386544"/>
                </a:cubicBezTo>
                <a:cubicBezTo>
                  <a:pt x="1239690" y="373750"/>
                  <a:pt x="1250062" y="363379"/>
                  <a:pt x="1262856" y="363379"/>
                </a:cubicBezTo>
                <a:close/>
                <a:moveTo>
                  <a:pt x="1085765" y="363379"/>
                </a:moveTo>
                <a:cubicBezTo>
                  <a:pt x="1098562" y="363379"/>
                  <a:pt x="1108934" y="373750"/>
                  <a:pt x="1108934" y="386544"/>
                </a:cubicBezTo>
                <a:cubicBezTo>
                  <a:pt x="1108934" y="399338"/>
                  <a:pt x="1098562" y="409710"/>
                  <a:pt x="1085765" y="409710"/>
                </a:cubicBezTo>
                <a:cubicBezTo>
                  <a:pt x="1072968" y="409710"/>
                  <a:pt x="1062595" y="399338"/>
                  <a:pt x="1062595" y="386544"/>
                </a:cubicBezTo>
                <a:cubicBezTo>
                  <a:pt x="1062595" y="373750"/>
                  <a:pt x="1072968" y="363379"/>
                  <a:pt x="1085765" y="363379"/>
                </a:cubicBezTo>
                <a:close/>
                <a:moveTo>
                  <a:pt x="908665" y="363379"/>
                </a:moveTo>
                <a:cubicBezTo>
                  <a:pt x="921456" y="363379"/>
                  <a:pt x="931828" y="373750"/>
                  <a:pt x="931828" y="386544"/>
                </a:cubicBezTo>
                <a:cubicBezTo>
                  <a:pt x="931828" y="399338"/>
                  <a:pt x="921456" y="409710"/>
                  <a:pt x="908665" y="409710"/>
                </a:cubicBezTo>
                <a:cubicBezTo>
                  <a:pt x="895866" y="409710"/>
                  <a:pt x="885499" y="399338"/>
                  <a:pt x="885499" y="386544"/>
                </a:cubicBezTo>
                <a:cubicBezTo>
                  <a:pt x="885499" y="373750"/>
                  <a:pt x="895866" y="363379"/>
                  <a:pt x="908665" y="363379"/>
                </a:cubicBezTo>
                <a:close/>
                <a:moveTo>
                  <a:pt x="731567" y="363379"/>
                </a:moveTo>
                <a:cubicBezTo>
                  <a:pt x="744361" y="363379"/>
                  <a:pt x="754733" y="373750"/>
                  <a:pt x="754733" y="386544"/>
                </a:cubicBezTo>
                <a:cubicBezTo>
                  <a:pt x="754733" y="399338"/>
                  <a:pt x="744361" y="409710"/>
                  <a:pt x="731567" y="409710"/>
                </a:cubicBezTo>
                <a:cubicBezTo>
                  <a:pt x="718772" y="409710"/>
                  <a:pt x="708400" y="399338"/>
                  <a:pt x="708400" y="386544"/>
                </a:cubicBezTo>
                <a:cubicBezTo>
                  <a:pt x="708400" y="373750"/>
                  <a:pt x="718772" y="363379"/>
                  <a:pt x="731567" y="363379"/>
                </a:cubicBezTo>
                <a:close/>
                <a:moveTo>
                  <a:pt x="554464" y="363379"/>
                </a:moveTo>
                <a:cubicBezTo>
                  <a:pt x="567258" y="363379"/>
                  <a:pt x="577630" y="373750"/>
                  <a:pt x="577630" y="386545"/>
                </a:cubicBezTo>
                <a:cubicBezTo>
                  <a:pt x="577630" y="399338"/>
                  <a:pt x="567258" y="409710"/>
                  <a:pt x="554464" y="409710"/>
                </a:cubicBezTo>
                <a:cubicBezTo>
                  <a:pt x="541670" y="409710"/>
                  <a:pt x="531298" y="399338"/>
                  <a:pt x="531298" y="386545"/>
                </a:cubicBezTo>
                <a:cubicBezTo>
                  <a:pt x="531298" y="373750"/>
                  <a:pt x="541670" y="363379"/>
                  <a:pt x="554464" y="363379"/>
                </a:cubicBezTo>
                <a:close/>
                <a:moveTo>
                  <a:pt x="377367" y="363379"/>
                </a:moveTo>
                <a:cubicBezTo>
                  <a:pt x="390162" y="363379"/>
                  <a:pt x="400533" y="373750"/>
                  <a:pt x="400533" y="386545"/>
                </a:cubicBezTo>
                <a:cubicBezTo>
                  <a:pt x="400533" y="399338"/>
                  <a:pt x="390162" y="409710"/>
                  <a:pt x="377367" y="409710"/>
                </a:cubicBezTo>
                <a:cubicBezTo>
                  <a:pt x="364573" y="409710"/>
                  <a:pt x="354200" y="399338"/>
                  <a:pt x="354200" y="386545"/>
                </a:cubicBezTo>
                <a:cubicBezTo>
                  <a:pt x="354200" y="373750"/>
                  <a:pt x="364573" y="363379"/>
                  <a:pt x="377367" y="363379"/>
                </a:cubicBezTo>
                <a:close/>
                <a:moveTo>
                  <a:pt x="200264" y="363379"/>
                </a:moveTo>
                <a:cubicBezTo>
                  <a:pt x="213058" y="363379"/>
                  <a:pt x="223430" y="373750"/>
                  <a:pt x="223430" y="386545"/>
                </a:cubicBezTo>
                <a:cubicBezTo>
                  <a:pt x="223430" y="399338"/>
                  <a:pt x="213058" y="409710"/>
                  <a:pt x="200264" y="409710"/>
                </a:cubicBezTo>
                <a:cubicBezTo>
                  <a:pt x="187470" y="409710"/>
                  <a:pt x="177098" y="399338"/>
                  <a:pt x="177098" y="386545"/>
                </a:cubicBezTo>
                <a:cubicBezTo>
                  <a:pt x="177098" y="373750"/>
                  <a:pt x="187470" y="363379"/>
                  <a:pt x="200264" y="363379"/>
                </a:cubicBezTo>
                <a:close/>
                <a:moveTo>
                  <a:pt x="23166" y="363379"/>
                </a:moveTo>
                <a:cubicBezTo>
                  <a:pt x="35960" y="363379"/>
                  <a:pt x="46332" y="373750"/>
                  <a:pt x="46332" y="386545"/>
                </a:cubicBezTo>
                <a:cubicBezTo>
                  <a:pt x="46332" y="399338"/>
                  <a:pt x="35960" y="409710"/>
                  <a:pt x="23166" y="409710"/>
                </a:cubicBezTo>
                <a:cubicBezTo>
                  <a:pt x="10372" y="409710"/>
                  <a:pt x="0" y="399338"/>
                  <a:pt x="0" y="386545"/>
                </a:cubicBezTo>
                <a:cubicBezTo>
                  <a:pt x="0" y="373750"/>
                  <a:pt x="10372" y="363379"/>
                  <a:pt x="23166" y="363379"/>
                </a:cubicBezTo>
                <a:close/>
                <a:moveTo>
                  <a:pt x="1791548" y="363373"/>
                </a:moveTo>
                <a:cubicBezTo>
                  <a:pt x="1804342" y="363373"/>
                  <a:pt x="1814714" y="373745"/>
                  <a:pt x="1814714" y="386539"/>
                </a:cubicBezTo>
                <a:cubicBezTo>
                  <a:pt x="1814714" y="399334"/>
                  <a:pt x="1804342" y="409705"/>
                  <a:pt x="1791548" y="409705"/>
                </a:cubicBezTo>
                <a:cubicBezTo>
                  <a:pt x="1778754" y="409705"/>
                  <a:pt x="1768382" y="399334"/>
                  <a:pt x="1768382" y="386539"/>
                </a:cubicBezTo>
                <a:cubicBezTo>
                  <a:pt x="1768382" y="373745"/>
                  <a:pt x="1778754" y="363373"/>
                  <a:pt x="1791548" y="363373"/>
                </a:cubicBezTo>
                <a:close/>
                <a:moveTo>
                  <a:pt x="1617042" y="171367"/>
                </a:moveTo>
                <a:cubicBezTo>
                  <a:pt x="1629842" y="171367"/>
                  <a:pt x="1640216" y="181739"/>
                  <a:pt x="1640216" y="194532"/>
                </a:cubicBezTo>
                <a:cubicBezTo>
                  <a:pt x="1640216" y="207326"/>
                  <a:pt x="1629842" y="217698"/>
                  <a:pt x="1617042" y="217698"/>
                </a:cubicBezTo>
                <a:cubicBezTo>
                  <a:pt x="1604245" y="217698"/>
                  <a:pt x="1593871" y="207326"/>
                  <a:pt x="1593871" y="194532"/>
                </a:cubicBezTo>
                <a:cubicBezTo>
                  <a:pt x="1593871" y="181739"/>
                  <a:pt x="1604245" y="171367"/>
                  <a:pt x="1617042" y="171367"/>
                </a:cubicBezTo>
                <a:close/>
                <a:moveTo>
                  <a:pt x="1439956" y="171367"/>
                </a:moveTo>
                <a:cubicBezTo>
                  <a:pt x="1452751" y="171367"/>
                  <a:pt x="1463121" y="181739"/>
                  <a:pt x="1463121" y="194533"/>
                </a:cubicBezTo>
                <a:cubicBezTo>
                  <a:pt x="1463121" y="207327"/>
                  <a:pt x="1452751" y="217698"/>
                  <a:pt x="1439956" y="217698"/>
                </a:cubicBezTo>
                <a:cubicBezTo>
                  <a:pt x="1427162" y="217698"/>
                  <a:pt x="1416791" y="207327"/>
                  <a:pt x="1416791" y="194533"/>
                </a:cubicBezTo>
                <a:cubicBezTo>
                  <a:pt x="1416791" y="181739"/>
                  <a:pt x="1427162" y="171367"/>
                  <a:pt x="1439956" y="171367"/>
                </a:cubicBezTo>
                <a:close/>
                <a:moveTo>
                  <a:pt x="1262857" y="171367"/>
                </a:moveTo>
                <a:cubicBezTo>
                  <a:pt x="1275651" y="171367"/>
                  <a:pt x="1286024" y="181739"/>
                  <a:pt x="1286024" y="194533"/>
                </a:cubicBezTo>
                <a:cubicBezTo>
                  <a:pt x="1286024" y="207327"/>
                  <a:pt x="1275651" y="217698"/>
                  <a:pt x="1262857" y="217698"/>
                </a:cubicBezTo>
                <a:cubicBezTo>
                  <a:pt x="1250062" y="217698"/>
                  <a:pt x="1239690" y="207327"/>
                  <a:pt x="1239690" y="194533"/>
                </a:cubicBezTo>
                <a:cubicBezTo>
                  <a:pt x="1239690" y="181739"/>
                  <a:pt x="1250062" y="171367"/>
                  <a:pt x="1262857" y="171367"/>
                </a:cubicBezTo>
                <a:close/>
                <a:moveTo>
                  <a:pt x="1085766" y="171367"/>
                </a:moveTo>
                <a:cubicBezTo>
                  <a:pt x="1098562" y="171367"/>
                  <a:pt x="1108934" y="181739"/>
                  <a:pt x="1108934" y="194533"/>
                </a:cubicBezTo>
                <a:cubicBezTo>
                  <a:pt x="1108934" y="207327"/>
                  <a:pt x="1098562" y="217699"/>
                  <a:pt x="1085766" y="217699"/>
                </a:cubicBezTo>
                <a:cubicBezTo>
                  <a:pt x="1072968" y="217699"/>
                  <a:pt x="1062595" y="207327"/>
                  <a:pt x="1062595" y="194533"/>
                </a:cubicBezTo>
                <a:cubicBezTo>
                  <a:pt x="1062595" y="181739"/>
                  <a:pt x="1072968" y="171367"/>
                  <a:pt x="1085766" y="171367"/>
                </a:cubicBezTo>
                <a:close/>
                <a:moveTo>
                  <a:pt x="908665" y="171367"/>
                </a:moveTo>
                <a:cubicBezTo>
                  <a:pt x="921459" y="171367"/>
                  <a:pt x="931828" y="181739"/>
                  <a:pt x="931828" y="194533"/>
                </a:cubicBezTo>
                <a:cubicBezTo>
                  <a:pt x="931828" y="207327"/>
                  <a:pt x="921459" y="217699"/>
                  <a:pt x="908665" y="217699"/>
                </a:cubicBezTo>
                <a:cubicBezTo>
                  <a:pt x="895866" y="217699"/>
                  <a:pt x="885499" y="207327"/>
                  <a:pt x="885499" y="194533"/>
                </a:cubicBezTo>
                <a:cubicBezTo>
                  <a:pt x="885499" y="181739"/>
                  <a:pt x="895866" y="171367"/>
                  <a:pt x="908665" y="171367"/>
                </a:cubicBezTo>
                <a:close/>
                <a:moveTo>
                  <a:pt x="731567" y="171367"/>
                </a:moveTo>
                <a:cubicBezTo>
                  <a:pt x="744362" y="171367"/>
                  <a:pt x="754734" y="181739"/>
                  <a:pt x="754734" y="194533"/>
                </a:cubicBezTo>
                <a:cubicBezTo>
                  <a:pt x="754734" y="207327"/>
                  <a:pt x="744362" y="217699"/>
                  <a:pt x="731567" y="217699"/>
                </a:cubicBezTo>
                <a:cubicBezTo>
                  <a:pt x="718773" y="217699"/>
                  <a:pt x="708401" y="207327"/>
                  <a:pt x="708401" y="194533"/>
                </a:cubicBezTo>
                <a:cubicBezTo>
                  <a:pt x="708401" y="181739"/>
                  <a:pt x="718773" y="171367"/>
                  <a:pt x="731567" y="171367"/>
                </a:cubicBezTo>
                <a:close/>
                <a:moveTo>
                  <a:pt x="554465" y="171367"/>
                </a:moveTo>
                <a:cubicBezTo>
                  <a:pt x="567259" y="171367"/>
                  <a:pt x="577631" y="181739"/>
                  <a:pt x="577631" y="194533"/>
                </a:cubicBezTo>
                <a:cubicBezTo>
                  <a:pt x="577631" y="207327"/>
                  <a:pt x="567259" y="217699"/>
                  <a:pt x="554465" y="217699"/>
                </a:cubicBezTo>
                <a:cubicBezTo>
                  <a:pt x="541670" y="217699"/>
                  <a:pt x="531298" y="207327"/>
                  <a:pt x="531298" y="194533"/>
                </a:cubicBezTo>
                <a:cubicBezTo>
                  <a:pt x="531298" y="181739"/>
                  <a:pt x="541670" y="171367"/>
                  <a:pt x="554465" y="171367"/>
                </a:cubicBezTo>
                <a:close/>
                <a:moveTo>
                  <a:pt x="377367" y="171367"/>
                </a:moveTo>
                <a:cubicBezTo>
                  <a:pt x="390163" y="171367"/>
                  <a:pt x="400533" y="181739"/>
                  <a:pt x="400533" y="194533"/>
                </a:cubicBezTo>
                <a:cubicBezTo>
                  <a:pt x="400533" y="207327"/>
                  <a:pt x="390163" y="217699"/>
                  <a:pt x="377367" y="217699"/>
                </a:cubicBezTo>
                <a:cubicBezTo>
                  <a:pt x="364573" y="217699"/>
                  <a:pt x="354201" y="207327"/>
                  <a:pt x="354201" y="194533"/>
                </a:cubicBezTo>
                <a:cubicBezTo>
                  <a:pt x="354201" y="181739"/>
                  <a:pt x="364573" y="171367"/>
                  <a:pt x="377367" y="171367"/>
                </a:cubicBezTo>
                <a:close/>
                <a:moveTo>
                  <a:pt x="200264" y="171367"/>
                </a:moveTo>
                <a:cubicBezTo>
                  <a:pt x="213058" y="171367"/>
                  <a:pt x="223430" y="181739"/>
                  <a:pt x="223430" y="194533"/>
                </a:cubicBezTo>
                <a:cubicBezTo>
                  <a:pt x="223430" y="207327"/>
                  <a:pt x="213058" y="217699"/>
                  <a:pt x="200264" y="217699"/>
                </a:cubicBezTo>
                <a:cubicBezTo>
                  <a:pt x="187470" y="217699"/>
                  <a:pt x="177098" y="207327"/>
                  <a:pt x="177098" y="194533"/>
                </a:cubicBezTo>
                <a:cubicBezTo>
                  <a:pt x="177098" y="181739"/>
                  <a:pt x="187470" y="171367"/>
                  <a:pt x="200264" y="171367"/>
                </a:cubicBezTo>
                <a:close/>
                <a:moveTo>
                  <a:pt x="23166" y="171367"/>
                </a:moveTo>
                <a:cubicBezTo>
                  <a:pt x="35960" y="171367"/>
                  <a:pt x="46332" y="181739"/>
                  <a:pt x="46332" y="194533"/>
                </a:cubicBezTo>
                <a:cubicBezTo>
                  <a:pt x="46332" y="207327"/>
                  <a:pt x="35960" y="217699"/>
                  <a:pt x="23166" y="217699"/>
                </a:cubicBezTo>
                <a:cubicBezTo>
                  <a:pt x="10372" y="217699"/>
                  <a:pt x="0" y="207327"/>
                  <a:pt x="0" y="194533"/>
                </a:cubicBezTo>
                <a:cubicBezTo>
                  <a:pt x="0" y="181739"/>
                  <a:pt x="10372" y="171367"/>
                  <a:pt x="23166" y="171367"/>
                </a:cubicBezTo>
                <a:close/>
                <a:moveTo>
                  <a:pt x="1791548" y="171362"/>
                </a:moveTo>
                <a:cubicBezTo>
                  <a:pt x="1804342" y="171362"/>
                  <a:pt x="1814714" y="181734"/>
                  <a:pt x="1814714" y="194528"/>
                </a:cubicBezTo>
                <a:cubicBezTo>
                  <a:pt x="1814714" y="207322"/>
                  <a:pt x="1804342" y="217694"/>
                  <a:pt x="1791548" y="217694"/>
                </a:cubicBezTo>
                <a:cubicBezTo>
                  <a:pt x="1778754" y="217694"/>
                  <a:pt x="1768382" y="207322"/>
                  <a:pt x="1768382" y="194528"/>
                </a:cubicBezTo>
                <a:cubicBezTo>
                  <a:pt x="1768382" y="181734"/>
                  <a:pt x="1778754" y="171362"/>
                  <a:pt x="1791548" y="171362"/>
                </a:cubicBezTo>
                <a:close/>
                <a:moveTo>
                  <a:pt x="1619108" y="4"/>
                </a:moveTo>
                <a:cubicBezTo>
                  <a:pt x="1631907" y="4"/>
                  <a:pt x="1642281" y="10376"/>
                  <a:pt x="1642281" y="23170"/>
                </a:cubicBezTo>
                <a:cubicBezTo>
                  <a:pt x="1642281" y="35964"/>
                  <a:pt x="1631907" y="46336"/>
                  <a:pt x="1619108" y="46336"/>
                </a:cubicBezTo>
                <a:cubicBezTo>
                  <a:pt x="1606311" y="46336"/>
                  <a:pt x="1595936" y="35964"/>
                  <a:pt x="1595936" y="23170"/>
                </a:cubicBezTo>
                <a:cubicBezTo>
                  <a:pt x="1595936" y="10376"/>
                  <a:pt x="1606311" y="4"/>
                  <a:pt x="1619108" y="4"/>
                </a:cubicBezTo>
                <a:close/>
                <a:moveTo>
                  <a:pt x="1442021" y="4"/>
                </a:moveTo>
                <a:cubicBezTo>
                  <a:pt x="1454816" y="4"/>
                  <a:pt x="1465185" y="10376"/>
                  <a:pt x="1465185" y="23170"/>
                </a:cubicBezTo>
                <a:cubicBezTo>
                  <a:pt x="1465185" y="35964"/>
                  <a:pt x="1454816" y="46336"/>
                  <a:pt x="1442021" y="46336"/>
                </a:cubicBezTo>
                <a:cubicBezTo>
                  <a:pt x="1429229" y="46336"/>
                  <a:pt x="1418856" y="35964"/>
                  <a:pt x="1418856" y="23170"/>
                </a:cubicBezTo>
                <a:cubicBezTo>
                  <a:pt x="1418856" y="10376"/>
                  <a:pt x="1429229" y="4"/>
                  <a:pt x="1442021" y="4"/>
                </a:cubicBezTo>
                <a:close/>
                <a:moveTo>
                  <a:pt x="1264923" y="4"/>
                </a:moveTo>
                <a:cubicBezTo>
                  <a:pt x="1277717" y="4"/>
                  <a:pt x="1288089" y="10376"/>
                  <a:pt x="1288089" y="23170"/>
                </a:cubicBezTo>
                <a:cubicBezTo>
                  <a:pt x="1288089" y="35964"/>
                  <a:pt x="1277717" y="46336"/>
                  <a:pt x="1264923" y="46336"/>
                </a:cubicBezTo>
                <a:cubicBezTo>
                  <a:pt x="1252127" y="46336"/>
                  <a:pt x="1241757" y="35964"/>
                  <a:pt x="1241757" y="23170"/>
                </a:cubicBezTo>
                <a:cubicBezTo>
                  <a:pt x="1241757" y="10376"/>
                  <a:pt x="1252127" y="4"/>
                  <a:pt x="1264923" y="4"/>
                </a:cubicBezTo>
                <a:close/>
                <a:moveTo>
                  <a:pt x="1087831" y="4"/>
                </a:moveTo>
                <a:cubicBezTo>
                  <a:pt x="1100628" y="4"/>
                  <a:pt x="1110999" y="10376"/>
                  <a:pt x="1110999" y="23170"/>
                </a:cubicBezTo>
                <a:cubicBezTo>
                  <a:pt x="1110999" y="35964"/>
                  <a:pt x="1100628" y="46336"/>
                  <a:pt x="1087831" y="46336"/>
                </a:cubicBezTo>
                <a:cubicBezTo>
                  <a:pt x="1075034" y="46336"/>
                  <a:pt x="1064661" y="35964"/>
                  <a:pt x="1064661" y="23170"/>
                </a:cubicBezTo>
                <a:cubicBezTo>
                  <a:pt x="1064661" y="10376"/>
                  <a:pt x="1075034" y="4"/>
                  <a:pt x="1087831" y="4"/>
                </a:cubicBezTo>
                <a:close/>
                <a:moveTo>
                  <a:pt x="910730" y="4"/>
                </a:moveTo>
                <a:cubicBezTo>
                  <a:pt x="923521" y="4"/>
                  <a:pt x="933893" y="10376"/>
                  <a:pt x="933893" y="23170"/>
                </a:cubicBezTo>
                <a:cubicBezTo>
                  <a:pt x="933893" y="35964"/>
                  <a:pt x="923521" y="46336"/>
                  <a:pt x="910730" y="46336"/>
                </a:cubicBezTo>
                <a:cubicBezTo>
                  <a:pt x="897929" y="46336"/>
                  <a:pt x="887563" y="35964"/>
                  <a:pt x="887563" y="23170"/>
                </a:cubicBezTo>
                <a:cubicBezTo>
                  <a:pt x="887563" y="10376"/>
                  <a:pt x="897929" y="4"/>
                  <a:pt x="910730" y="4"/>
                </a:cubicBezTo>
                <a:close/>
                <a:moveTo>
                  <a:pt x="733632" y="4"/>
                </a:moveTo>
                <a:cubicBezTo>
                  <a:pt x="746426" y="4"/>
                  <a:pt x="756798" y="10376"/>
                  <a:pt x="756798" y="23170"/>
                </a:cubicBezTo>
                <a:cubicBezTo>
                  <a:pt x="756798" y="35964"/>
                  <a:pt x="746426" y="46336"/>
                  <a:pt x="733632" y="46336"/>
                </a:cubicBezTo>
                <a:cubicBezTo>
                  <a:pt x="720838" y="46336"/>
                  <a:pt x="710465" y="35964"/>
                  <a:pt x="710465" y="23170"/>
                </a:cubicBezTo>
                <a:cubicBezTo>
                  <a:pt x="710465" y="10376"/>
                  <a:pt x="720838" y="4"/>
                  <a:pt x="733632" y="4"/>
                </a:cubicBezTo>
                <a:close/>
                <a:moveTo>
                  <a:pt x="556529" y="4"/>
                </a:moveTo>
                <a:cubicBezTo>
                  <a:pt x="569323" y="4"/>
                  <a:pt x="579696" y="10376"/>
                  <a:pt x="579696" y="23170"/>
                </a:cubicBezTo>
                <a:cubicBezTo>
                  <a:pt x="579696" y="35964"/>
                  <a:pt x="569323" y="46336"/>
                  <a:pt x="556529" y="46336"/>
                </a:cubicBezTo>
                <a:cubicBezTo>
                  <a:pt x="543735" y="46336"/>
                  <a:pt x="533364" y="35964"/>
                  <a:pt x="533364" y="23170"/>
                </a:cubicBezTo>
                <a:cubicBezTo>
                  <a:pt x="533364" y="10376"/>
                  <a:pt x="543735" y="4"/>
                  <a:pt x="556529" y="4"/>
                </a:cubicBezTo>
                <a:close/>
                <a:moveTo>
                  <a:pt x="379432" y="4"/>
                </a:moveTo>
                <a:cubicBezTo>
                  <a:pt x="392227" y="4"/>
                  <a:pt x="402597" y="10376"/>
                  <a:pt x="402597" y="23170"/>
                </a:cubicBezTo>
                <a:cubicBezTo>
                  <a:pt x="402597" y="35964"/>
                  <a:pt x="392227" y="46336"/>
                  <a:pt x="379432" y="46336"/>
                </a:cubicBezTo>
                <a:cubicBezTo>
                  <a:pt x="366638" y="46336"/>
                  <a:pt x="356265" y="35964"/>
                  <a:pt x="356265" y="23170"/>
                </a:cubicBezTo>
                <a:cubicBezTo>
                  <a:pt x="356265" y="10376"/>
                  <a:pt x="366638" y="4"/>
                  <a:pt x="379432" y="4"/>
                </a:cubicBezTo>
                <a:close/>
                <a:moveTo>
                  <a:pt x="202330" y="4"/>
                </a:moveTo>
                <a:cubicBezTo>
                  <a:pt x="215124" y="4"/>
                  <a:pt x="225496" y="10376"/>
                  <a:pt x="225496" y="23170"/>
                </a:cubicBezTo>
                <a:cubicBezTo>
                  <a:pt x="225496" y="35964"/>
                  <a:pt x="215124" y="46336"/>
                  <a:pt x="202330" y="46336"/>
                </a:cubicBezTo>
                <a:cubicBezTo>
                  <a:pt x="189536" y="46336"/>
                  <a:pt x="179164" y="35964"/>
                  <a:pt x="179164" y="23170"/>
                </a:cubicBezTo>
                <a:cubicBezTo>
                  <a:pt x="179164" y="10376"/>
                  <a:pt x="189536" y="4"/>
                  <a:pt x="202330" y="4"/>
                </a:cubicBezTo>
                <a:close/>
                <a:moveTo>
                  <a:pt x="25232" y="4"/>
                </a:moveTo>
                <a:cubicBezTo>
                  <a:pt x="38026" y="4"/>
                  <a:pt x="48398" y="10376"/>
                  <a:pt x="48398" y="23170"/>
                </a:cubicBezTo>
                <a:cubicBezTo>
                  <a:pt x="48398" y="35964"/>
                  <a:pt x="38026" y="46336"/>
                  <a:pt x="25232" y="46336"/>
                </a:cubicBezTo>
                <a:cubicBezTo>
                  <a:pt x="12438" y="46336"/>
                  <a:pt x="2066" y="35964"/>
                  <a:pt x="2066" y="23170"/>
                </a:cubicBezTo>
                <a:cubicBezTo>
                  <a:pt x="2066" y="10376"/>
                  <a:pt x="12438" y="4"/>
                  <a:pt x="25232" y="4"/>
                </a:cubicBezTo>
                <a:close/>
                <a:moveTo>
                  <a:pt x="1793613" y="0"/>
                </a:moveTo>
                <a:cubicBezTo>
                  <a:pt x="1806407" y="0"/>
                  <a:pt x="1816779" y="10371"/>
                  <a:pt x="1816779" y="23165"/>
                </a:cubicBezTo>
                <a:cubicBezTo>
                  <a:pt x="1816779" y="35959"/>
                  <a:pt x="1806407" y="46331"/>
                  <a:pt x="1793613" y="46331"/>
                </a:cubicBezTo>
                <a:cubicBezTo>
                  <a:pt x="1780819" y="46331"/>
                  <a:pt x="1770447" y="35959"/>
                  <a:pt x="1770447" y="23165"/>
                </a:cubicBezTo>
                <a:cubicBezTo>
                  <a:pt x="1770447" y="10371"/>
                  <a:pt x="1780819" y="0"/>
                  <a:pt x="179361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6123608" y="5917650"/>
            <a:ext cx="1114574" cy="775147"/>
          </a:xfrm>
          <a:custGeom>
            <a:avLst/>
            <a:gdLst/>
            <a:ahLst/>
            <a:cxnLst/>
            <a:rect l="l" t="t" r="r" b="b"/>
            <a:pathLst>
              <a:path w="1114574" h="775147" extrusionOk="0">
                <a:moveTo>
                  <a:pt x="562715" y="728814"/>
                </a:moveTo>
                <a:cubicBezTo>
                  <a:pt x="575508" y="728814"/>
                  <a:pt x="585880" y="739186"/>
                  <a:pt x="585880" y="751981"/>
                </a:cubicBezTo>
                <a:cubicBezTo>
                  <a:pt x="585880" y="764775"/>
                  <a:pt x="575508" y="775147"/>
                  <a:pt x="562715" y="775147"/>
                </a:cubicBezTo>
                <a:cubicBezTo>
                  <a:pt x="549922" y="775147"/>
                  <a:pt x="539550" y="764775"/>
                  <a:pt x="539550" y="751981"/>
                </a:cubicBezTo>
                <a:cubicBezTo>
                  <a:pt x="539550" y="739186"/>
                  <a:pt x="549922" y="728814"/>
                  <a:pt x="562715" y="728814"/>
                </a:cubicBezTo>
                <a:close/>
                <a:moveTo>
                  <a:pt x="385617" y="728814"/>
                </a:moveTo>
                <a:cubicBezTo>
                  <a:pt x="398412" y="728814"/>
                  <a:pt x="408783" y="739186"/>
                  <a:pt x="408783" y="751981"/>
                </a:cubicBezTo>
                <a:cubicBezTo>
                  <a:pt x="408783" y="764775"/>
                  <a:pt x="398412" y="775147"/>
                  <a:pt x="385617" y="775147"/>
                </a:cubicBezTo>
                <a:cubicBezTo>
                  <a:pt x="372822" y="775147"/>
                  <a:pt x="362450" y="764775"/>
                  <a:pt x="362450" y="751981"/>
                </a:cubicBezTo>
                <a:cubicBezTo>
                  <a:pt x="362450" y="739186"/>
                  <a:pt x="372822" y="728814"/>
                  <a:pt x="385617" y="728814"/>
                </a:cubicBezTo>
                <a:close/>
                <a:moveTo>
                  <a:pt x="208527" y="728814"/>
                </a:moveTo>
                <a:cubicBezTo>
                  <a:pt x="221322" y="728814"/>
                  <a:pt x="231693" y="739186"/>
                  <a:pt x="231693" y="751981"/>
                </a:cubicBezTo>
                <a:cubicBezTo>
                  <a:pt x="231693" y="764775"/>
                  <a:pt x="221322" y="775147"/>
                  <a:pt x="208527" y="775147"/>
                </a:cubicBezTo>
                <a:cubicBezTo>
                  <a:pt x="195729" y="775147"/>
                  <a:pt x="185355" y="764775"/>
                  <a:pt x="185355" y="751981"/>
                </a:cubicBezTo>
                <a:cubicBezTo>
                  <a:pt x="185355" y="739186"/>
                  <a:pt x="195729" y="728814"/>
                  <a:pt x="208527" y="728814"/>
                </a:cubicBezTo>
                <a:close/>
                <a:moveTo>
                  <a:pt x="31424" y="728814"/>
                </a:moveTo>
                <a:cubicBezTo>
                  <a:pt x="44214" y="728814"/>
                  <a:pt x="54587" y="739186"/>
                  <a:pt x="54587" y="751981"/>
                </a:cubicBezTo>
                <a:cubicBezTo>
                  <a:pt x="54587" y="764775"/>
                  <a:pt x="44214" y="775147"/>
                  <a:pt x="31424" y="775147"/>
                </a:cubicBezTo>
                <a:cubicBezTo>
                  <a:pt x="18625" y="775147"/>
                  <a:pt x="8256" y="764775"/>
                  <a:pt x="8256" y="751981"/>
                </a:cubicBezTo>
                <a:cubicBezTo>
                  <a:pt x="8256" y="739186"/>
                  <a:pt x="18625" y="728814"/>
                  <a:pt x="31424" y="728814"/>
                </a:cubicBezTo>
                <a:close/>
                <a:moveTo>
                  <a:pt x="739805" y="728813"/>
                </a:moveTo>
                <a:cubicBezTo>
                  <a:pt x="752603" y="728813"/>
                  <a:pt x="762977" y="739186"/>
                  <a:pt x="762977" y="751981"/>
                </a:cubicBezTo>
                <a:cubicBezTo>
                  <a:pt x="762977" y="764775"/>
                  <a:pt x="752603" y="775147"/>
                  <a:pt x="739805" y="775147"/>
                </a:cubicBezTo>
                <a:cubicBezTo>
                  <a:pt x="727009" y="775147"/>
                  <a:pt x="716633" y="764775"/>
                  <a:pt x="716633" y="751981"/>
                </a:cubicBezTo>
                <a:cubicBezTo>
                  <a:pt x="716633" y="739186"/>
                  <a:pt x="727009" y="728813"/>
                  <a:pt x="739805" y="728813"/>
                </a:cubicBezTo>
                <a:close/>
                <a:moveTo>
                  <a:pt x="1091408" y="728809"/>
                </a:moveTo>
                <a:cubicBezTo>
                  <a:pt x="1104202" y="728809"/>
                  <a:pt x="1114574" y="739181"/>
                  <a:pt x="1114574" y="751975"/>
                </a:cubicBezTo>
                <a:cubicBezTo>
                  <a:pt x="1114574" y="764769"/>
                  <a:pt x="1104202" y="775142"/>
                  <a:pt x="1091408" y="775142"/>
                </a:cubicBezTo>
                <a:cubicBezTo>
                  <a:pt x="1078614" y="775142"/>
                  <a:pt x="1068242" y="764769"/>
                  <a:pt x="1068242" y="751975"/>
                </a:cubicBezTo>
                <a:cubicBezTo>
                  <a:pt x="1068242" y="739181"/>
                  <a:pt x="1078614" y="728809"/>
                  <a:pt x="1091408" y="728809"/>
                </a:cubicBezTo>
                <a:close/>
                <a:moveTo>
                  <a:pt x="914309" y="728809"/>
                </a:moveTo>
                <a:cubicBezTo>
                  <a:pt x="927103" y="728809"/>
                  <a:pt x="937475" y="739181"/>
                  <a:pt x="937475" y="751975"/>
                </a:cubicBezTo>
                <a:cubicBezTo>
                  <a:pt x="937475" y="764769"/>
                  <a:pt x="927103" y="775142"/>
                  <a:pt x="914309" y="775142"/>
                </a:cubicBezTo>
                <a:cubicBezTo>
                  <a:pt x="901515" y="775142"/>
                  <a:pt x="891143" y="764769"/>
                  <a:pt x="891143" y="751975"/>
                </a:cubicBezTo>
                <a:cubicBezTo>
                  <a:pt x="891143" y="739181"/>
                  <a:pt x="901515" y="728809"/>
                  <a:pt x="914309" y="728809"/>
                </a:cubicBezTo>
                <a:close/>
                <a:moveTo>
                  <a:pt x="731544" y="534742"/>
                </a:moveTo>
                <a:cubicBezTo>
                  <a:pt x="744345" y="534742"/>
                  <a:pt x="754719" y="545113"/>
                  <a:pt x="754719" y="557907"/>
                </a:cubicBezTo>
                <a:cubicBezTo>
                  <a:pt x="754719" y="570701"/>
                  <a:pt x="744345" y="581073"/>
                  <a:pt x="731544" y="581073"/>
                </a:cubicBezTo>
                <a:cubicBezTo>
                  <a:pt x="718748" y="581073"/>
                  <a:pt x="708374" y="570701"/>
                  <a:pt x="708374" y="557907"/>
                </a:cubicBezTo>
                <a:cubicBezTo>
                  <a:pt x="708374" y="545113"/>
                  <a:pt x="718748" y="534742"/>
                  <a:pt x="731544" y="534742"/>
                </a:cubicBezTo>
                <a:close/>
                <a:moveTo>
                  <a:pt x="554460" y="534742"/>
                </a:moveTo>
                <a:cubicBezTo>
                  <a:pt x="567253" y="534742"/>
                  <a:pt x="577624" y="545114"/>
                  <a:pt x="577624" y="557907"/>
                </a:cubicBezTo>
                <a:cubicBezTo>
                  <a:pt x="577624" y="570701"/>
                  <a:pt x="567253" y="581073"/>
                  <a:pt x="554460" y="581073"/>
                </a:cubicBezTo>
                <a:cubicBezTo>
                  <a:pt x="541665" y="581073"/>
                  <a:pt x="531294" y="570701"/>
                  <a:pt x="531294" y="557907"/>
                </a:cubicBezTo>
                <a:cubicBezTo>
                  <a:pt x="531294" y="545114"/>
                  <a:pt x="541665" y="534742"/>
                  <a:pt x="554460" y="534742"/>
                </a:cubicBezTo>
                <a:close/>
                <a:moveTo>
                  <a:pt x="377361" y="534742"/>
                </a:moveTo>
                <a:cubicBezTo>
                  <a:pt x="390154" y="534742"/>
                  <a:pt x="400527" y="545114"/>
                  <a:pt x="400527" y="557907"/>
                </a:cubicBezTo>
                <a:cubicBezTo>
                  <a:pt x="400527" y="570701"/>
                  <a:pt x="390154" y="581073"/>
                  <a:pt x="377361" y="581073"/>
                </a:cubicBezTo>
                <a:cubicBezTo>
                  <a:pt x="364566" y="581073"/>
                  <a:pt x="354196" y="570701"/>
                  <a:pt x="354196" y="557907"/>
                </a:cubicBezTo>
                <a:cubicBezTo>
                  <a:pt x="354196" y="545114"/>
                  <a:pt x="364566" y="534742"/>
                  <a:pt x="377361" y="534742"/>
                </a:cubicBezTo>
                <a:close/>
                <a:moveTo>
                  <a:pt x="200268" y="534742"/>
                </a:moveTo>
                <a:cubicBezTo>
                  <a:pt x="213065" y="534742"/>
                  <a:pt x="223437" y="545114"/>
                  <a:pt x="223437" y="557907"/>
                </a:cubicBezTo>
                <a:cubicBezTo>
                  <a:pt x="223437" y="570701"/>
                  <a:pt x="213065" y="581073"/>
                  <a:pt x="200268" y="581073"/>
                </a:cubicBezTo>
                <a:cubicBezTo>
                  <a:pt x="187472" y="581073"/>
                  <a:pt x="177095" y="570701"/>
                  <a:pt x="177095" y="557907"/>
                </a:cubicBezTo>
                <a:cubicBezTo>
                  <a:pt x="177095" y="545114"/>
                  <a:pt x="187472" y="534742"/>
                  <a:pt x="200268" y="534742"/>
                </a:cubicBezTo>
                <a:close/>
                <a:moveTo>
                  <a:pt x="23166" y="534742"/>
                </a:moveTo>
                <a:cubicBezTo>
                  <a:pt x="35960" y="534742"/>
                  <a:pt x="46330" y="545114"/>
                  <a:pt x="46330" y="557907"/>
                </a:cubicBezTo>
                <a:cubicBezTo>
                  <a:pt x="46330" y="570701"/>
                  <a:pt x="35960" y="581073"/>
                  <a:pt x="23166" y="581073"/>
                </a:cubicBezTo>
                <a:cubicBezTo>
                  <a:pt x="10370" y="581073"/>
                  <a:pt x="0" y="570701"/>
                  <a:pt x="0" y="557907"/>
                </a:cubicBezTo>
                <a:cubicBezTo>
                  <a:pt x="0" y="545114"/>
                  <a:pt x="10370" y="534742"/>
                  <a:pt x="23166" y="534742"/>
                </a:cubicBezTo>
                <a:close/>
                <a:moveTo>
                  <a:pt x="1083151" y="534737"/>
                </a:moveTo>
                <a:cubicBezTo>
                  <a:pt x="1095945" y="534737"/>
                  <a:pt x="1106317" y="545109"/>
                  <a:pt x="1106317" y="557902"/>
                </a:cubicBezTo>
                <a:cubicBezTo>
                  <a:pt x="1106317" y="570696"/>
                  <a:pt x="1095945" y="581068"/>
                  <a:pt x="1083151" y="581068"/>
                </a:cubicBezTo>
                <a:cubicBezTo>
                  <a:pt x="1070357" y="581068"/>
                  <a:pt x="1059985" y="570696"/>
                  <a:pt x="1059985" y="557902"/>
                </a:cubicBezTo>
                <a:cubicBezTo>
                  <a:pt x="1059985" y="545109"/>
                  <a:pt x="1070357" y="534737"/>
                  <a:pt x="1083151" y="534737"/>
                </a:cubicBezTo>
                <a:close/>
                <a:moveTo>
                  <a:pt x="906052" y="534737"/>
                </a:moveTo>
                <a:cubicBezTo>
                  <a:pt x="918846" y="534737"/>
                  <a:pt x="929218" y="545109"/>
                  <a:pt x="929218" y="557903"/>
                </a:cubicBezTo>
                <a:cubicBezTo>
                  <a:pt x="929218" y="570696"/>
                  <a:pt x="918846" y="581068"/>
                  <a:pt x="906052" y="581068"/>
                </a:cubicBezTo>
                <a:cubicBezTo>
                  <a:pt x="893258" y="581068"/>
                  <a:pt x="882886" y="570696"/>
                  <a:pt x="882886" y="557903"/>
                </a:cubicBezTo>
                <a:cubicBezTo>
                  <a:pt x="882886" y="545109"/>
                  <a:pt x="893258" y="534737"/>
                  <a:pt x="906052" y="534737"/>
                </a:cubicBezTo>
                <a:close/>
                <a:moveTo>
                  <a:pt x="733610" y="363379"/>
                </a:moveTo>
                <a:cubicBezTo>
                  <a:pt x="746408" y="363379"/>
                  <a:pt x="756783" y="373750"/>
                  <a:pt x="756783" y="386544"/>
                </a:cubicBezTo>
                <a:cubicBezTo>
                  <a:pt x="756783" y="399338"/>
                  <a:pt x="746408" y="409710"/>
                  <a:pt x="733610" y="409710"/>
                </a:cubicBezTo>
                <a:cubicBezTo>
                  <a:pt x="720813" y="409710"/>
                  <a:pt x="710439" y="399338"/>
                  <a:pt x="710439" y="386544"/>
                </a:cubicBezTo>
                <a:cubicBezTo>
                  <a:pt x="710439" y="373750"/>
                  <a:pt x="720813" y="363379"/>
                  <a:pt x="733610" y="363379"/>
                </a:cubicBezTo>
                <a:close/>
                <a:moveTo>
                  <a:pt x="556523" y="363379"/>
                </a:moveTo>
                <a:cubicBezTo>
                  <a:pt x="569317" y="363379"/>
                  <a:pt x="579689" y="373750"/>
                  <a:pt x="579689" y="386544"/>
                </a:cubicBezTo>
                <a:cubicBezTo>
                  <a:pt x="579689" y="399338"/>
                  <a:pt x="569317" y="409710"/>
                  <a:pt x="556523" y="409710"/>
                </a:cubicBezTo>
                <a:cubicBezTo>
                  <a:pt x="543730" y="409710"/>
                  <a:pt x="533358" y="399338"/>
                  <a:pt x="533358" y="386544"/>
                </a:cubicBezTo>
                <a:cubicBezTo>
                  <a:pt x="533358" y="373750"/>
                  <a:pt x="543730" y="363379"/>
                  <a:pt x="556523" y="363379"/>
                </a:cubicBezTo>
                <a:close/>
                <a:moveTo>
                  <a:pt x="379424" y="363379"/>
                </a:moveTo>
                <a:cubicBezTo>
                  <a:pt x="392219" y="363379"/>
                  <a:pt x="402590" y="373750"/>
                  <a:pt x="402590" y="386544"/>
                </a:cubicBezTo>
                <a:cubicBezTo>
                  <a:pt x="402590" y="399338"/>
                  <a:pt x="392219" y="409710"/>
                  <a:pt x="379424" y="409710"/>
                </a:cubicBezTo>
                <a:cubicBezTo>
                  <a:pt x="366630" y="409710"/>
                  <a:pt x="356258" y="399338"/>
                  <a:pt x="356258" y="386544"/>
                </a:cubicBezTo>
                <a:cubicBezTo>
                  <a:pt x="356258" y="373750"/>
                  <a:pt x="366630" y="363379"/>
                  <a:pt x="379424" y="363379"/>
                </a:cubicBezTo>
                <a:close/>
                <a:moveTo>
                  <a:pt x="202333" y="363379"/>
                </a:moveTo>
                <a:cubicBezTo>
                  <a:pt x="215130" y="363379"/>
                  <a:pt x="225502" y="373750"/>
                  <a:pt x="225502" y="386544"/>
                </a:cubicBezTo>
                <a:cubicBezTo>
                  <a:pt x="225502" y="399338"/>
                  <a:pt x="215130" y="409710"/>
                  <a:pt x="202333" y="409710"/>
                </a:cubicBezTo>
                <a:cubicBezTo>
                  <a:pt x="189536" y="409710"/>
                  <a:pt x="179163" y="399338"/>
                  <a:pt x="179163" y="386544"/>
                </a:cubicBezTo>
                <a:cubicBezTo>
                  <a:pt x="179163" y="373750"/>
                  <a:pt x="189536" y="363379"/>
                  <a:pt x="202333" y="363379"/>
                </a:cubicBezTo>
                <a:close/>
                <a:moveTo>
                  <a:pt x="25233" y="363379"/>
                </a:moveTo>
                <a:cubicBezTo>
                  <a:pt x="38024" y="363379"/>
                  <a:pt x="48396" y="373750"/>
                  <a:pt x="48396" y="386544"/>
                </a:cubicBezTo>
                <a:cubicBezTo>
                  <a:pt x="48396" y="399338"/>
                  <a:pt x="38024" y="409710"/>
                  <a:pt x="25233" y="409710"/>
                </a:cubicBezTo>
                <a:cubicBezTo>
                  <a:pt x="12434" y="409710"/>
                  <a:pt x="2067" y="399338"/>
                  <a:pt x="2067" y="386544"/>
                </a:cubicBezTo>
                <a:cubicBezTo>
                  <a:pt x="2067" y="373750"/>
                  <a:pt x="12434" y="363379"/>
                  <a:pt x="25233" y="363379"/>
                </a:cubicBezTo>
                <a:close/>
                <a:moveTo>
                  <a:pt x="1085215" y="363373"/>
                </a:moveTo>
                <a:cubicBezTo>
                  <a:pt x="1098009" y="363373"/>
                  <a:pt x="1108381" y="373745"/>
                  <a:pt x="1108381" y="386539"/>
                </a:cubicBezTo>
                <a:cubicBezTo>
                  <a:pt x="1108381" y="399334"/>
                  <a:pt x="1098009" y="409705"/>
                  <a:pt x="1085215" y="409705"/>
                </a:cubicBezTo>
                <a:cubicBezTo>
                  <a:pt x="1072421" y="409705"/>
                  <a:pt x="1062049" y="399334"/>
                  <a:pt x="1062049" y="386539"/>
                </a:cubicBezTo>
                <a:cubicBezTo>
                  <a:pt x="1062049" y="373745"/>
                  <a:pt x="1072421" y="363373"/>
                  <a:pt x="1085215" y="363373"/>
                </a:cubicBezTo>
                <a:close/>
                <a:moveTo>
                  <a:pt x="908116" y="363373"/>
                </a:moveTo>
                <a:cubicBezTo>
                  <a:pt x="920910" y="363373"/>
                  <a:pt x="931282" y="373745"/>
                  <a:pt x="931282" y="386539"/>
                </a:cubicBezTo>
                <a:cubicBezTo>
                  <a:pt x="931282" y="399334"/>
                  <a:pt x="920910" y="409705"/>
                  <a:pt x="908116" y="409705"/>
                </a:cubicBezTo>
                <a:cubicBezTo>
                  <a:pt x="895322" y="409705"/>
                  <a:pt x="884950" y="399334"/>
                  <a:pt x="884950" y="386539"/>
                </a:cubicBezTo>
                <a:cubicBezTo>
                  <a:pt x="884950" y="373745"/>
                  <a:pt x="895322" y="363373"/>
                  <a:pt x="908116" y="363373"/>
                </a:cubicBezTo>
                <a:close/>
                <a:moveTo>
                  <a:pt x="733610" y="171367"/>
                </a:moveTo>
                <a:cubicBezTo>
                  <a:pt x="746410" y="171367"/>
                  <a:pt x="756784" y="181739"/>
                  <a:pt x="756784" y="194532"/>
                </a:cubicBezTo>
                <a:cubicBezTo>
                  <a:pt x="756784" y="207326"/>
                  <a:pt x="746410" y="217698"/>
                  <a:pt x="733610" y="217698"/>
                </a:cubicBezTo>
                <a:cubicBezTo>
                  <a:pt x="720813" y="217698"/>
                  <a:pt x="710439" y="207326"/>
                  <a:pt x="710439" y="194532"/>
                </a:cubicBezTo>
                <a:cubicBezTo>
                  <a:pt x="710439" y="181739"/>
                  <a:pt x="720813" y="171367"/>
                  <a:pt x="733610" y="171367"/>
                </a:cubicBezTo>
                <a:close/>
                <a:moveTo>
                  <a:pt x="556524" y="171367"/>
                </a:moveTo>
                <a:cubicBezTo>
                  <a:pt x="569319" y="171367"/>
                  <a:pt x="579689" y="181739"/>
                  <a:pt x="579689" y="194533"/>
                </a:cubicBezTo>
                <a:cubicBezTo>
                  <a:pt x="579689" y="207327"/>
                  <a:pt x="569319" y="217698"/>
                  <a:pt x="556524" y="217698"/>
                </a:cubicBezTo>
                <a:cubicBezTo>
                  <a:pt x="543730" y="217698"/>
                  <a:pt x="533359" y="207327"/>
                  <a:pt x="533359" y="194533"/>
                </a:cubicBezTo>
                <a:cubicBezTo>
                  <a:pt x="533359" y="181739"/>
                  <a:pt x="543730" y="171367"/>
                  <a:pt x="556524" y="171367"/>
                </a:cubicBezTo>
                <a:close/>
                <a:moveTo>
                  <a:pt x="379425" y="171367"/>
                </a:moveTo>
                <a:cubicBezTo>
                  <a:pt x="392219" y="171367"/>
                  <a:pt x="402592" y="181739"/>
                  <a:pt x="402592" y="194533"/>
                </a:cubicBezTo>
                <a:cubicBezTo>
                  <a:pt x="402592" y="207327"/>
                  <a:pt x="392219" y="217698"/>
                  <a:pt x="379425" y="217698"/>
                </a:cubicBezTo>
                <a:cubicBezTo>
                  <a:pt x="366630" y="217698"/>
                  <a:pt x="356258" y="207327"/>
                  <a:pt x="356258" y="194533"/>
                </a:cubicBezTo>
                <a:cubicBezTo>
                  <a:pt x="356258" y="181739"/>
                  <a:pt x="366630" y="171367"/>
                  <a:pt x="379425" y="171367"/>
                </a:cubicBezTo>
                <a:close/>
                <a:moveTo>
                  <a:pt x="202334" y="171367"/>
                </a:moveTo>
                <a:cubicBezTo>
                  <a:pt x="215130" y="171367"/>
                  <a:pt x="225502" y="181739"/>
                  <a:pt x="225502" y="194533"/>
                </a:cubicBezTo>
                <a:cubicBezTo>
                  <a:pt x="225502" y="207327"/>
                  <a:pt x="215130" y="217699"/>
                  <a:pt x="202334" y="217699"/>
                </a:cubicBezTo>
                <a:cubicBezTo>
                  <a:pt x="189536" y="217699"/>
                  <a:pt x="179163" y="207327"/>
                  <a:pt x="179163" y="194533"/>
                </a:cubicBezTo>
                <a:cubicBezTo>
                  <a:pt x="179163" y="181739"/>
                  <a:pt x="189536" y="171367"/>
                  <a:pt x="202334" y="171367"/>
                </a:cubicBezTo>
                <a:close/>
                <a:moveTo>
                  <a:pt x="25233" y="171367"/>
                </a:moveTo>
                <a:cubicBezTo>
                  <a:pt x="38027" y="171367"/>
                  <a:pt x="48396" y="181739"/>
                  <a:pt x="48396" y="194533"/>
                </a:cubicBezTo>
                <a:cubicBezTo>
                  <a:pt x="48396" y="207327"/>
                  <a:pt x="38027" y="217699"/>
                  <a:pt x="25233" y="217699"/>
                </a:cubicBezTo>
                <a:cubicBezTo>
                  <a:pt x="12434" y="217699"/>
                  <a:pt x="2067" y="207327"/>
                  <a:pt x="2067" y="194533"/>
                </a:cubicBezTo>
                <a:cubicBezTo>
                  <a:pt x="2067" y="181739"/>
                  <a:pt x="12434" y="171367"/>
                  <a:pt x="25233" y="171367"/>
                </a:cubicBezTo>
                <a:close/>
                <a:moveTo>
                  <a:pt x="1085215" y="171362"/>
                </a:moveTo>
                <a:cubicBezTo>
                  <a:pt x="1098009" y="171362"/>
                  <a:pt x="1108381" y="181734"/>
                  <a:pt x="1108381" y="194528"/>
                </a:cubicBezTo>
                <a:cubicBezTo>
                  <a:pt x="1108381" y="207322"/>
                  <a:pt x="1098009" y="217694"/>
                  <a:pt x="1085215" y="217694"/>
                </a:cubicBezTo>
                <a:cubicBezTo>
                  <a:pt x="1072421" y="217694"/>
                  <a:pt x="1062049" y="207322"/>
                  <a:pt x="1062049" y="194528"/>
                </a:cubicBezTo>
                <a:cubicBezTo>
                  <a:pt x="1062049" y="181734"/>
                  <a:pt x="1072421" y="171362"/>
                  <a:pt x="1085215" y="171362"/>
                </a:cubicBezTo>
                <a:close/>
                <a:moveTo>
                  <a:pt x="908116" y="171362"/>
                </a:moveTo>
                <a:cubicBezTo>
                  <a:pt x="920910" y="171362"/>
                  <a:pt x="931282" y="181734"/>
                  <a:pt x="931282" y="194528"/>
                </a:cubicBezTo>
                <a:cubicBezTo>
                  <a:pt x="931282" y="207322"/>
                  <a:pt x="920910" y="217694"/>
                  <a:pt x="908116" y="217694"/>
                </a:cubicBezTo>
                <a:cubicBezTo>
                  <a:pt x="895322" y="217694"/>
                  <a:pt x="884950" y="207322"/>
                  <a:pt x="884950" y="194528"/>
                </a:cubicBezTo>
                <a:cubicBezTo>
                  <a:pt x="884950" y="181734"/>
                  <a:pt x="895322" y="171362"/>
                  <a:pt x="908116" y="171362"/>
                </a:cubicBezTo>
                <a:close/>
                <a:moveTo>
                  <a:pt x="735676" y="4"/>
                </a:moveTo>
                <a:cubicBezTo>
                  <a:pt x="748475" y="4"/>
                  <a:pt x="758849" y="10376"/>
                  <a:pt x="758849" y="23170"/>
                </a:cubicBezTo>
                <a:cubicBezTo>
                  <a:pt x="758849" y="35964"/>
                  <a:pt x="748475" y="46336"/>
                  <a:pt x="735676" y="46336"/>
                </a:cubicBezTo>
                <a:cubicBezTo>
                  <a:pt x="722879" y="46336"/>
                  <a:pt x="712504" y="35964"/>
                  <a:pt x="712504" y="23170"/>
                </a:cubicBezTo>
                <a:cubicBezTo>
                  <a:pt x="712504" y="10376"/>
                  <a:pt x="722879" y="4"/>
                  <a:pt x="735676" y="4"/>
                </a:cubicBezTo>
                <a:close/>
                <a:moveTo>
                  <a:pt x="558589" y="4"/>
                </a:moveTo>
                <a:cubicBezTo>
                  <a:pt x="571384" y="4"/>
                  <a:pt x="581753" y="10376"/>
                  <a:pt x="581753" y="23170"/>
                </a:cubicBezTo>
                <a:cubicBezTo>
                  <a:pt x="581753" y="35964"/>
                  <a:pt x="571384" y="46336"/>
                  <a:pt x="558589" y="46336"/>
                </a:cubicBezTo>
                <a:cubicBezTo>
                  <a:pt x="545797" y="46336"/>
                  <a:pt x="535424" y="35964"/>
                  <a:pt x="535424" y="23170"/>
                </a:cubicBezTo>
                <a:cubicBezTo>
                  <a:pt x="535424" y="10376"/>
                  <a:pt x="545797" y="4"/>
                  <a:pt x="558589" y="4"/>
                </a:cubicBezTo>
                <a:close/>
                <a:moveTo>
                  <a:pt x="381491" y="4"/>
                </a:moveTo>
                <a:cubicBezTo>
                  <a:pt x="394285" y="4"/>
                  <a:pt x="404657" y="10376"/>
                  <a:pt x="404657" y="23170"/>
                </a:cubicBezTo>
                <a:cubicBezTo>
                  <a:pt x="404657" y="35964"/>
                  <a:pt x="394285" y="46336"/>
                  <a:pt x="381491" y="46336"/>
                </a:cubicBezTo>
                <a:cubicBezTo>
                  <a:pt x="368695" y="46336"/>
                  <a:pt x="358325" y="35964"/>
                  <a:pt x="358325" y="23170"/>
                </a:cubicBezTo>
                <a:cubicBezTo>
                  <a:pt x="358325" y="10376"/>
                  <a:pt x="368695" y="4"/>
                  <a:pt x="381491" y="4"/>
                </a:cubicBezTo>
                <a:close/>
                <a:moveTo>
                  <a:pt x="204399" y="4"/>
                </a:moveTo>
                <a:cubicBezTo>
                  <a:pt x="217196" y="4"/>
                  <a:pt x="227567" y="10376"/>
                  <a:pt x="227567" y="23170"/>
                </a:cubicBezTo>
                <a:cubicBezTo>
                  <a:pt x="227567" y="35964"/>
                  <a:pt x="217196" y="46336"/>
                  <a:pt x="204399" y="46336"/>
                </a:cubicBezTo>
                <a:cubicBezTo>
                  <a:pt x="191602" y="46336"/>
                  <a:pt x="181229" y="35964"/>
                  <a:pt x="181229" y="23170"/>
                </a:cubicBezTo>
                <a:cubicBezTo>
                  <a:pt x="181229" y="10376"/>
                  <a:pt x="191602" y="4"/>
                  <a:pt x="204399" y="4"/>
                </a:cubicBezTo>
                <a:close/>
                <a:moveTo>
                  <a:pt x="27298" y="4"/>
                </a:moveTo>
                <a:cubicBezTo>
                  <a:pt x="40089" y="4"/>
                  <a:pt x="50461" y="10376"/>
                  <a:pt x="50461" y="23170"/>
                </a:cubicBezTo>
                <a:cubicBezTo>
                  <a:pt x="50461" y="35964"/>
                  <a:pt x="40089" y="46336"/>
                  <a:pt x="27298" y="46336"/>
                </a:cubicBezTo>
                <a:cubicBezTo>
                  <a:pt x="14497" y="46336"/>
                  <a:pt x="4131" y="35964"/>
                  <a:pt x="4131" y="23170"/>
                </a:cubicBezTo>
                <a:cubicBezTo>
                  <a:pt x="4131" y="10376"/>
                  <a:pt x="14497" y="4"/>
                  <a:pt x="27298" y="4"/>
                </a:cubicBezTo>
                <a:close/>
                <a:moveTo>
                  <a:pt x="1087280" y="0"/>
                </a:moveTo>
                <a:cubicBezTo>
                  <a:pt x="1100074" y="0"/>
                  <a:pt x="1110446" y="10371"/>
                  <a:pt x="1110446" y="23165"/>
                </a:cubicBezTo>
                <a:cubicBezTo>
                  <a:pt x="1110446" y="35959"/>
                  <a:pt x="1100074" y="46331"/>
                  <a:pt x="1087280" y="46331"/>
                </a:cubicBezTo>
                <a:cubicBezTo>
                  <a:pt x="1074486" y="46331"/>
                  <a:pt x="1064114" y="35959"/>
                  <a:pt x="1064114" y="23165"/>
                </a:cubicBezTo>
                <a:cubicBezTo>
                  <a:pt x="1064114" y="10371"/>
                  <a:pt x="1074486" y="0"/>
                  <a:pt x="1087280" y="0"/>
                </a:cubicBezTo>
                <a:close/>
                <a:moveTo>
                  <a:pt x="910181" y="0"/>
                </a:moveTo>
                <a:cubicBezTo>
                  <a:pt x="922975" y="0"/>
                  <a:pt x="933347" y="10371"/>
                  <a:pt x="933347" y="23165"/>
                </a:cubicBezTo>
                <a:cubicBezTo>
                  <a:pt x="933347" y="35959"/>
                  <a:pt x="922975" y="46331"/>
                  <a:pt x="910181" y="46331"/>
                </a:cubicBezTo>
                <a:cubicBezTo>
                  <a:pt x="897387" y="46331"/>
                  <a:pt x="887015" y="35959"/>
                  <a:pt x="887015" y="23165"/>
                </a:cubicBezTo>
                <a:cubicBezTo>
                  <a:pt x="887015" y="10371"/>
                  <a:pt x="897387" y="0"/>
                  <a:pt x="910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5614887" y="6330365"/>
            <a:ext cx="246900" cy="24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 rot="2662362">
            <a:off x="-42717" y="455464"/>
            <a:ext cx="1015746" cy="500011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 rot="-5400000">
            <a:off x="641630" y="5895234"/>
            <a:ext cx="303300" cy="103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254369" y="5616618"/>
            <a:ext cx="479700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 rot="-7578694">
            <a:off x="844542" y="5974267"/>
            <a:ext cx="1398717" cy="722822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 rot="10800000">
            <a:off x="11250430" y="5435657"/>
            <a:ext cx="476700" cy="4767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 rot="-5400000">
            <a:off x="11542127" y="4656044"/>
            <a:ext cx="731400" cy="630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 rot="5400000">
            <a:off x="11081572" y="4263082"/>
            <a:ext cx="731400" cy="630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"/>
          <p:cNvSpPr/>
          <p:nvPr/>
        </p:nvSpPr>
        <p:spPr>
          <a:xfrm rot="-5400000">
            <a:off x="9851230" y="5572946"/>
            <a:ext cx="1013700" cy="1371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 rot="9103154">
            <a:off x="11334687" y="3594225"/>
            <a:ext cx="1281573" cy="3369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 rot="9500318">
            <a:off x="9393208" y="5487776"/>
            <a:ext cx="1048439" cy="957411"/>
          </a:xfrm>
          <a:prstGeom prst="pie">
            <a:avLst>
              <a:gd name="adj1" fmla="val 0"/>
              <a:gd name="adj2" fmla="val 10837342"/>
            </a:avLst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 rot="-5400000">
            <a:off x="10992523" y="2206170"/>
            <a:ext cx="1816779" cy="409710"/>
          </a:xfrm>
          <a:custGeom>
            <a:avLst/>
            <a:gdLst/>
            <a:ahLst/>
            <a:cxnLst/>
            <a:rect l="l" t="t" r="r" b="b"/>
            <a:pathLst>
              <a:path w="1816779" h="409710" extrusionOk="0">
                <a:moveTo>
                  <a:pt x="1617042" y="363379"/>
                </a:moveTo>
                <a:cubicBezTo>
                  <a:pt x="1629840" y="363379"/>
                  <a:pt x="1640215" y="373750"/>
                  <a:pt x="1640215" y="386544"/>
                </a:cubicBezTo>
                <a:cubicBezTo>
                  <a:pt x="1640215" y="399338"/>
                  <a:pt x="1629840" y="409710"/>
                  <a:pt x="1617042" y="409710"/>
                </a:cubicBezTo>
                <a:cubicBezTo>
                  <a:pt x="1604245" y="409710"/>
                  <a:pt x="1593871" y="399338"/>
                  <a:pt x="1593871" y="386544"/>
                </a:cubicBezTo>
                <a:cubicBezTo>
                  <a:pt x="1593871" y="373750"/>
                  <a:pt x="1604245" y="363379"/>
                  <a:pt x="1617042" y="363379"/>
                </a:cubicBezTo>
                <a:close/>
                <a:moveTo>
                  <a:pt x="1439955" y="363379"/>
                </a:moveTo>
                <a:cubicBezTo>
                  <a:pt x="1452749" y="363379"/>
                  <a:pt x="1463121" y="373750"/>
                  <a:pt x="1463121" y="386544"/>
                </a:cubicBezTo>
                <a:cubicBezTo>
                  <a:pt x="1463121" y="399338"/>
                  <a:pt x="1452749" y="409710"/>
                  <a:pt x="1439955" y="409710"/>
                </a:cubicBezTo>
                <a:cubicBezTo>
                  <a:pt x="1427162" y="409710"/>
                  <a:pt x="1416790" y="399338"/>
                  <a:pt x="1416790" y="386544"/>
                </a:cubicBezTo>
                <a:cubicBezTo>
                  <a:pt x="1416790" y="373750"/>
                  <a:pt x="1427162" y="363379"/>
                  <a:pt x="1439955" y="363379"/>
                </a:cubicBezTo>
                <a:close/>
                <a:moveTo>
                  <a:pt x="1262856" y="363379"/>
                </a:moveTo>
                <a:cubicBezTo>
                  <a:pt x="1275651" y="363379"/>
                  <a:pt x="1286022" y="373750"/>
                  <a:pt x="1286022" y="386544"/>
                </a:cubicBezTo>
                <a:cubicBezTo>
                  <a:pt x="1286022" y="399338"/>
                  <a:pt x="1275651" y="409710"/>
                  <a:pt x="1262856" y="409710"/>
                </a:cubicBezTo>
                <a:cubicBezTo>
                  <a:pt x="1250062" y="409710"/>
                  <a:pt x="1239690" y="399338"/>
                  <a:pt x="1239690" y="386544"/>
                </a:cubicBezTo>
                <a:cubicBezTo>
                  <a:pt x="1239690" y="373750"/>
                  <a:pt x="1250062" y="363379"/>
                  <a:pt x="1262856" y="363379"/>
                </a:cubicBezTo>
                <a:close/>
                <a:moveTo>
                  <a:pt x="1085765" y="363379"/>
                </a:moveTo>
                <a:cubicBezTo>
                  <a:pt x="1098562" y="363379"/>
                  <a:pt x="1108934" y="373750"/>
                  <a:pt x="1108934" y="386544"/>
                </a:cubicBezTo>
                <a:cubicBezTo>
                  <a:pt x="1108934" y="399338"/>
                  <a:pt x="1098562" y="409710"/>
                  <a:pt x="1085765" y="409710"/>
                </a:cubicBezTo>
                <a:cubicBezTo>
                  <a:pt x="1072968" y="409710"/>
                  <a:pt x="1062595" y="399338"/>
                  <a:pt x="1062595" y="386544"/>
                </a:cubicBezTo>
                <a:cubicBezTo>
                  <a:pt x="1062595" y="373750"/>
                  <a:pt x="1072968" y="363379"/>
                  <a:pt x="1085765" y="363379"/>
                </a:cubicBezTo>
                <a:close/>
                <a:moveTo>
                  <a:pt x="908665" y="363379"/>
                </a:moveTo>
                <a:cubicBezTo>
                  <a:pt x="921456" y="363379"/>
                  <a:pt x="931828" y="373750"/>
                  <a:pt x="931828" y="386544"/>
                </a:cubicBezTo>
                <a:cubicBezTo>
                  <a:pt x="931828" y="399338"/>
                  <a:pt x="921456" y="409710"/>
                  <a:pt x="908665" y="409710"/>
                </a:cubicBezTo>
                <a:cubicBezTo>
                  <a:pt x="895866" y="409710"/>
                  <a:pt x="885499" y="399338"/>
                  <a:pt x="885499" y="386544"/>
                </a:cubicBezTo>
                <a:cubicBezTo>
                  <a:pt x="885499" y="373750"/>
                  <a:pt x="895866" y="363379"/>
                  <a:pt x="908665" y="363379"/>
                </a:cubicBezTo>
                <a:close/>
                <a:moveTo>
                  <a:pt x="731567" y="363379"/>
                </a:moveTo>
                <a:cubicBezTo>
                  <a:pt x="744361" y="363379"/>
                  <a:pt x="754733" y="373750"/>
                  <a:pt x="754733" y="386544"/>
                </a:cubicBezTo>
                <a:cubicBezTo>
                  <a:pt x="754733" y="399338"/>
                  <a:pt x="744361" y="409710"/>
                  <a:pt x="731567" y="409710"/>
                </a:cubicBezTo>
                <a:cubicBezTo>
                  <a:pt x="718772" y="409710"/>
                  <a:pt x="708400" y="399338"/>
                  <a:pt x="708400" y="386544"/>
                </a:cubicBezTo>
                <a:cubicBezTo>
                  <a:pt x="708400" y="373750"/>
                  <a:pt x="718772" y="363379"/>
                  <a:pt x="731567" y="363379"/>
                </a:cubicBezTo>
                <a:close/>
                <a:moveTo>
                  <a:pt x="554464" y="363379"/>
                </a:moveTo>
                <a:cubicBezTo>
                  <a:pt x="567258" y="363379"/>
                  <a:pt x="577630" y="373750"/>
                  <a:pt x="577630" y="386545"/>
                </a:cubicBezTo>
                <a:cubicBezTo>
                  <a:pt x="577630" y="399338"/>
                  <a:pt x="567258" y="409710"/>
                  <a:pt x="554464" y="409710"/>
                </a:cubicBezTo>
                <a:cubicBezTo>
                  <a:pt x="541670" y="409710"/>
                  <a:pt x="531298" y="399338"/>
                  <a:pt x="531298" y="386545"/>
                </a:cubicBezTo>
                <a:cubicBezTo>
                  <a:pt x="531298" y="373750"/>
                  <a:pt x="541670" y="363379"/>
                  <a:pt x="554464" y="363379"/>
                </a:cubicBezTo>
                <a:close/>
                <a:moveTo>
                  <a:pt x="377367" y="363379"/>
                </a:moveTo>
                <a:cubicBezTo>
                  <a:pt x="390162" y="363379"/>
                  <a:pt x="400533" y="373750"/>
                  <a:pt x="400533" y="386545"/>
                </a:cubicBezTo>
                <a:cubicBezTo>
                  <a:pt x="400533" y="399338"/>
                  <a:pt x="390162" y="409710"/>
                  <a:pt x="377367" y="409710"/>
                </a:cubicBezTo>
                <a:cubicBezTo>
                  <a:pt x="364573" y="409710"/>
                  <a:pt x="354200" y="399338"/>
                  <a:pt x="354200" y="386545"/>
                </a:cubicBezTo>
                <a:cubicBezTo>
                  <a:pt x="354200" y="373750"/>
                  <a:pt x="364573" y="363379"/>
                  <a:pt x="377367" y="363379"/>
                </a:cubicBezTo>
                <a:close/>
                <a:moveTo>
                  <a:pt x="200264" y="363379"/>
                </a:moveTo>
                <a:cubicBezTo>
                  <a:pt x="213058" y="363379"/>
                  <a:pt x="223430" y="373750"/>
                  <a:pt x="223430" y="386545"/>
                </a:cubicBezTo>
                <a:cubicBezTo>
                  <a:pt x="223430" y="399338"/>
                  <a:pt x="213058" y="409710"/>
                  <a:pt x="200264" y="409710"/>
                </a:cubicBezTo>
                <a:cubicBezTo>
                  <a:pt x="187470" y="409710"/>
                  <a:pt x="177098" y="399338"/>
                  <a:pt x="177098" y="386545"/>
                </a:cubicBezTo>
                <a:cubicBezTo>
                  <a:pt x="177098" y="373750"/>
                  <a:pt x="187470" y="363379"/>
                  <a:pt x="200264" y="363379"/>
                </a:cubicBezTo>
                <a:close/>
                <a:moveTo>
                  <a:pt x="23166" y="363379"/>
                </a:moveTo>
                <a:cubicBezTo>
                  <a:pt x="35960" y="363379"/>
                  <a:pt x="46332" y="373750"/>
                  <a:pt x="46332" y="386545"/>
                </a:cubicBezTo>
                <a:cubicBezTo>
                  <a:pt x="46332" y="399338"/>
                  <a:pt x="35960" y="409710"/>
                  <a:pt x="23166" y="409710"/>
                </a:cubicBezTo>
                <a:cubicBezTo>
                  <a:pt x="10372" y="409710"/>
                  <a:pt x="0" y="399338"/>
                  <a:pt x="0" y="386545"/>
                </a:cubicBezTo>
                <a:cubicBezTo>
                  <a:pt x="0" y="373750"/>
                  <a:pt x="10372" y="363379"/>
                  <a:pt x="23166" y="363379"/>
                </a:cubicBezTo>
                <a:close/>
                <a:moveTo>
                  <a:pt x="1791548" y="363373"/>
                </a:moveTo>
                <a:cubicBezTo>
                  <a:pt x="1804342" y="363373"/>
                  <a:pt x="1814714" y="373745"/>
                  <a:pt x="1814714" y="386539"/>
                </a:cubicBezTo>
                <a:cubicBezTo>
                  <a:pt x="1814714" y="399334"/>
                  <a:pt x="1804342" y="409705"/>
                  <a:pt x="1791548" y="409705"/>
                </a:cubicBezTo>
                <a:cubicBezTo>
                  <a:pt x="1778754" y="409705"/>
                  <a:pt x="1768382" y="399334"/>
                  <a:pt x="1768382" y="386539"/>
                </a:cubicBezTo>
                <a:cubicBezTo>
                  <a:pt x="1768382" y="373745"/>
                  <a:pt x="1778754" y="363373"/>
                  <a:pt x="1791548" y="363373"/>
                </a:cubicBezTo>
                <a:close/>
                <a:moveTo>
                  <a:pt x="1617042" y="171367"/>
                </a:moveTo>
                <a:cubicBezTo>
                  <a:pt x="1629842" y="171367"/>
                  <a:pt x="1640216" y="181739"/>
                  <a:pt x="1640216" y="194532"/>
                </a:cubicBezTo>
                <a:cubicBezTo>
                  <a:pt x="1640216" y="207326"/>
                  <a:pt x="1629842" y="217698"/>
                  <a:pt x="1617042" y="217698"/>
                </a:cubicBezTo>
                <a:cubicBezTo>
                  <a:pt x="1604245" y="217698"/>
                  <a:pt x="1593871" y="207326"/>
                  <a:pt x="1593871" y="194532"/>
                </a:cubicBezTo>
                <a:cubicBezTo>
                  <a:pt x="1593871" y="181739"/>
                  <a:pt x="1604245" y="171367"/>
                  <a:pt x="1617042" y="171367"/>
                </a:cubicBezTo>
                <a:close/>
                <a:moveTo>
                  <a:pt x="1439956" y="171367"/>
                </a:moveTo>
                <a:cubicBezTo>
                  <a:pt x="1452751" y="171367"/>
                  <a:pt x="1463121" y="181739"/>
                  <a:pt x="1463121" y="194533"/>
                </a:cubicBezTo>
                <a:cubicBezTo>
                  <a:pt x="1463121" y="207327"/>
                  <a:pt x="1452751" y="217698"/>
                  <a:pt x="1439956" y="217698"/>
                </a:cubicBezTo>
                <a:cubicBezTo>
                  <a:pt x="1427162" y="217698"/>
                  <a:pt x="1416791" y="207327"/>
                  <a:pt x="1416791" y="194533"/>
                </a:cubicBezTo>
                <a:cubicBezTo>
                  <a:pt x="1416791" y="181739"/>
                  <a:pt x="1427162" y="171367"/>
                  <a:pt x="1439956" y="171367"/>
                </a:cubicBezTo>
                <a:close/>
                <a:moveTo>
                  <a:pt x="1262857" y="171367"/>
                </a:moveTo>
                <a:cubicBezTo>
                  <a:pt x="1275651" y="171367"/>
                  <a:pt x="1286024" y="181739"/>
                  <a:pt x="1286024" y="194533"/>
                </a:cubicBezTo>
                <a:cubicBezTo>
                  <a:pt x="1286024" y="207327"/>
                  <a:pt x="1275651" y="217698"/>
                  <a:pt x="1262857" y="217698"/>
                </a:cubicBezTo>
                <a:cubicBezTo>
                  <a:pt x="1250062" y="217698"/>
                  <a:pt x="1239690" y="207327"/>
                  <a:pt x="1239690" y="194533"/>
                </a:cubicBezTo>
                <a:cubicBezTo>
                  <a:pt x="1239690" y="181739"/>
                  <a:pt x="1250062" y="171367"/>
                  <a:pt x="1262857" y="171367"/>
                </a:cubicBezTo>
                <a:close/>
                <a:moveTo>
                  <a:pt x="1085766" y="171367"/>
                </a:moveTo>
                <a:cubicBezTo>
                  <a:pt x="1098562" y="171367"/>
                  <a:pt x="1108934" y="181739"/>
                  <a:pt x="1108934" y="194533"/>
                </a:cubicBezTo>
                <a:cubicBezTo>
                  <a:pt x="1108934" y="207327"/>
                  <a:pt x="1098562" y="217699"/>
                  <a:pt x="1085766" y="217699"/>
                </a:cubicBezTo>
                <a:cubicBezTo>
                  <a:pt x="1072968" y="217699"/>
                  <a:pt x="1062595" y="207327"/>
                  <a:pt x="1062595" y="194533"/>
                </a:cubicBezTo>
                <a:cubicBezTo>
                  <a:pt x="1062595" y="181739"/>
                  <a:pt x="1072968" y="171367"/>
                  <a:pt x="1085766" y="171367"/>
                </a:cubicBezTo>
                <a:close/>
                <a:moveTo>
                  <a:pt x="908665" y="171367"/>
                </a:moveTo>
                <a:cubicBezTo>
                  <a:pt x="921459" y="171367"/>
                  <a:pt x="931828" y="181739"/>
                  <a:pt x="931828" y="194533"/>
                </a:cubicBezTo>
                <a:cubicBezTo>
                  <a:pt x="931828" y="207327"/>
                  <a:pt x="921459" y="217699"/>
                  <a:pt x="908665" y="217699"/>
                </a:cubicBezTo>
                <a:cubicBezTo>
                  <a:pt x="895866" y="217699"/>
                  <a:pt x="885499" y="207327"/>
                  <a:pt x="885499" y="194533"/>
                </a:cubicBezTo>
                <a:cubicBezTo>
                  <a:pt x="885499" y="181739"/>
                  <a:pt x="895866" y="171367"/>
                  <a:pt x="908665" y="171367"/>
                </a:cubicBezTo>
                <a:close/>
                <a:moveTo>
                  <a:pt x="731567" y="171367"/>
                </a:moveTo>
                <a:cubicBezTo>
                  <a:pt x="744362" y="171367"/>
                  <a:pt x="754734" y="181739"/>
                  <a:pt x="754734" y="194533"/>
                </a:cubicBezTo>
                <a:cubicBezTo>
                  <a:pt x="754734" y="207327"/>
                  <a:pt x="744362" y="217699"/>
                  <a:pt x="731567" y="217699"/>
                </a:cubicBezTo>
                <a:cubicBezTo>
                  <a:pt x="718773" y="217699"/>
                  <a:pt x="708401" y="207327"/>
                  <a:pt x="708401" y="194533"/>
                </a:cubicBezTo>
                <a:cubicBezTo>
                  <a:pt x="708401" y="181739"/>
                  <a:pt x="718773" y="171367"/>
                  <a:pt x="731567" y="171367"/>
                </a:cubicBezTo>
                <a:close/>
                <a:moveTo>
                  <a:pt x="554465" y="171367"/>
                </a:moveTo>
                <a:cubicBezTo>
                  <a:pt x="567259" y="171367"/>
                  <a:pt x="577631" y="181739"/>
                  <a:pt x="577631" y="194533"/>
                </a:cubicBezTo>
                <a:cubicBezTo>
                  <a:pt x="577631" y="207327"/>
                  <a:pt x="567259" y="217699"/>
                  <a:pt x="554465" y="217699"/>
                </a:cubicBezTo>
                <a:cubicBezTo>
                  <a:pt x="541670" y="217699"/>
                  <a:pt x="531298" y="207327"/>
                  <a:pt x="531298" y="194533"/>
                </a:cubicBezTo>
                <a:cubicBezTo>
                  <a:pt x="531298" y="181739"/>
                  <a:pt x="541670" y="171367"/>
                  <a:pt x="554465" y="171367"/>
                </a:cubicBezTo>
                <a:close/>
                <a:moveTo>
                  <a:pt x="377367" y="171367"/>
                </a:moveTo>
                <a:cubicBezTo>
                  <a:pt x="390163" y="171367"/>
                  <a:pt x="400533" y="181739"/>
                  <a:pt x="400533" y="194533"/>
                </a:cubicBezTo>
                <a:cubicBezTo>
                  <a:pt x="400533" y="207327"/>
                  <a:pt x="390163" y="217699"/>
                  <a:pt x="377367" y="217699"/>
                </a:cubicBezTo>
                <a:cubicBezTo>
                  <a:pt x="364573" y="217699"/>
                  <a:pt x="354201" y="207327"/>
                  <a:pt x="354201" y="194533"/>
                </a:cubicBezTo>
                <a:cubicBezTo>
                  <a:pt x="354201" y="181739"/>
                  <a:pt x="364573" y="171367"/>
                  <a:pt x="377367" y="171367"/>
                </a:cubicBezTo>
                <a:close/>
                <a:moveTo>
                  <a:pt x="200264" y="171367"/>
                </a:moveTo>
                <a:cubicBezTo>
                  <a:pt x="213058" y="171367"/>
                  <a:pt x="223430" y="181739"/>
                  <a:pt x="223430" y="194533"/>
                </a:cubicBezTo>
                <a:cubicBezTo>
                  <a:pt x="223430" y="207327"/>
                  <a:pt x="213058" y="217699"/>
                  <a:pt x="200264" y="217699"/>
                </a:cubicBezTo>
                <a:cubicBezTo>
                  <a:pt x="187470" y="217699"/>
                  <a:pt x="177098" y="207327"/>
                  <a:pt x="177098" y="194533"/>
                </a:cubicBezTo>
                <a:cubicBezTo>
                  <a:pt x="177098" y="181739"/>
                  <a:pt x="187470" y="171367"/>
                  <a:pt x="200264" y="171367"/>
                </a:cubicBezTo>
                <a:close/>
                <a:moveTo>
                  <a:pt x="23166" y="171367"/>
                </a:moveTo>
                <a:cubicBezTo>
                  <a:pt x="35960" y="171367"/>
                  <a:pt x="46332" y="181739"/>
                  <a:pt x="46332" y="194533"/>
                </a:cubicBezTo>
                <a:cubicBezTo>
                  <a:pt x="46332" y="207327"/>
                  <a:pt x="35960" y="217699"/>
                  <a:pt x="23166" y="217699"/>
                </a:cubicBezTo>
                <a:cubicBezTo>
                  <a:pt x="10372" y="217699"/>
                  <a:pt x="0" y="207327"/>
                  <a:pt x="0" y="194533"/>
                </a:cubicBezTo>
                <a:cubicBezTo>
                  <a:pt x="0" y="181739"/>
                  <a:pt x="10372" y="171367"/>
                  <a:pt x="23166" y="171367"/>
                </a:cubicBezTo>
                <a:close/>
                <a:moveTo>
                  <a:pt x="1791548" y="171362"/>
                </a:moveTo>
                <a:cubicBezTo>
                  <a:pt x="1804342" y="171362"/>
                  <a:pt x="1814714" y="181734"/>
                  <a:pt x="1814714" y="194528"/>
                </a:cubicBezTo>
                <a:cubicBezTo>
                  <a:pt x="1814714" y="207322"/>
                  <a:pt x="1804342" y="217694"/>
                  <a:pt x="1791548" y="217694"/>
                </a:cubicBezTo>
                <a:cubicBezTo>
                  <a:pt x="1778754" y="217694"/>
                  <a:pt x="1768382" y="207322"/>
                  <a:pt x="1768382" y="194528"/>
                </a:cubicBezTo>
                <a:cubicBezTo>
                  <a:pt x="1768382" y="181734"/>
                  <a:pt x="1778754" y="171362"/>
                  <a:pt x="1791548" y="171362"/>
                </a:cubicBezTo>
                <a:close/>
                <a:moveTo>
                  <a:pt x="1619108" y="4"/>
                </a:moveTo>
                <a:cubicBezTo>
                  <a:pt x="1631907" y="4"/>
                  <a:pt x="1642281" y="10376"/>
                  <a:pt x="1642281" y="23170"/>
                </a:cubicBezTo>
                <a:cubicBezTo>
                  <a:pt x="1642281" y="35964"/>
                  <a:pt x="1631907" y="46336"/>
                  <a:pt x="1619108" y="46336"/>
                </a:cubicBezTo>
                <a:cubicBezTo>
                  <a:pt x="1606311" y="46336"/>
                  <a:pt x="1595936" y="35964"/>
                  <a:pt x="1595936" y="23170"/>
                </a:cubicBezTo>
                <a:cubicBezTo>
                  <a:pt x="1595936" y="10376"/>
                  <a:pt x="1606311" y="4"/>
                  <a:pt x="1619108" y="4"/>
                </a:cubicBezTo>
                <a:close/>
                <a:moveTo>
                  <a:pt x="1442021" y="4"/>
                </a:moveTo>
                <a:cubicBezTo>
                  <a:pt x="1454816" y="4"/>
                  <a:pt x="1465185" y="10376"/>
                  <a:pt x="1465185" y="23170"/>
                </a:cubicBezTo>
                <a:cubicBezTo>
                  <a:pt x="1465185" y="35964"/>
                  <a:pt x="1454816" y="46336"/>
                  <a:pt x="1442021" y="46336"/>
                </a:cubicBezTo>
                <a:cubicBezTo>
                  <a:pt x="1429229" y="46336"/>
                  <a:pt x="1418856" y="35964"/>
                  <a:pt x="1418856" y="23170"/>
                </a:cubicBezTo>
                <a:cubicBezTo>
                  <a:pt x="1418856" y="10376"/>
                  <a:pt x="1429229" y="4"/>
                  <a:pt x="1442021" y="4"/>
                </a:cubicBezTo>
                <a:close/>
                <a:moveTo>
                  <a:pt x="1264923" y="4"/>
                </a:moveTo>
                <a:cubicBezTo>
                  <a:pt x="1277717" y="4"/>
                  <a:pt x="1288089" y="10376"/>
                  <a:pt x="1288089" y="23170"/>
                </a:cubicBezTo>
                <a:cubicBezTo>
                  <a:pt x="1288089" y="35964"/>
                  <a:pt x="1277717" y="46336"/>
                  <a:pt x="1264923" y="46336"/>
                </a:cubicBezTo>
                <a:cubicBezTo>
                  <a:pt x="1252127" y="46336"/>
                  <a:pt x="1241757" y="35964"/>
                  <a:pt x="1241757" y="23170"/>
                </a:cubicBezTo>
                <a:cubicBezTo>
                  <a:pt x="1241757" y="10376"/>
                  <a:pt x="1252127" y="4"/>
                  <a:pt x="1264923" y="4"/>
                </a:cubicBezTo>
                <a:close/>
                <a:moveTo>
                  <a:pt x="1087831" y="4"/>
                </a:moveTo>
                <a:cubicBezTo>
                  <a:pt x="1100628" y="4"/>
                  <a:pt x="1110999" y="10376"/>
                  <a:pt x="1110999" y="23170"/>
                </a:cubicBezTo>
                <a:cubicBezTo>
                  <a:pt x="1110999" y="35964"/>
                  <a:pt x="1100628" y="46336"/>
                  <a:pt x="1087831" y="46336"/>
                </a:cubicBezTo>
                <a:cubicBezTo>
                  <a:pt x="1075034" y="46336"/>
                  <a:pt x="1064661" y="35964"/>
                  <a:pt x="1064661" y="23170"/>
                </a:cubicBezTo>
                <a:cubicBezTo>
                  <a:pt x="1064661" y="10376"/>
                  <a:pt x="1075034" y="4"/>
                  <a:pt x="1087831" y="4"/>
                </a:cubicBezTo>
                <a:close/>
                <a:moveTo>
                  <a:pt x="910730" y="4"/>
                </a:moveTo>
                <a:cubicBezTo>
                  <a:pt x="923521" y="4"/>
                  <a:pt x="933893" y="10376"/>
                  <a:pt x="933893" y="23170"/>
                </a:cubicBezTo>
                <a:cubicBezTo>
                  <a:pt x="933893" y="35964"/>
                  <a:pt x="923521" y="46336"/>
                  <a:pt x="910730" y="46336"/>
                </a:cubicBezTo>
                <a:cubicBezTo>
                  <a:pt x="897929" y="46336"/>
                  <a:pt x="887563" y="35964"/>
                  <a:pt x="887563" y="23170"/>
                </a:cubicBezTo>
                <a:cubicBezTo>
                  <a:pt x="887563" y="10376"/>
                  <a:pt x="897929" y="4"/>
                  <a:pt x="910730" y="4"/>
                </a:cubicBezTo>
                <a:close/>
                <a:moveTo>
                  <a:pt x="733632" y="4"/>
                </a:moveTo>
                <a:cubicBezTo>
                  <a:pt x="746426" y="4"/>
                  <a:pt x="756798" y="10376"/>
                  <a:pt x="756798" y="23170"/>
                </a:cubicBezTo>
                <a:cubicBezTo>
                  <a:pt x="756798" y="35964"/>
                  <a:pt x="746426" y="46336"/>
                  <a:pt x="733632" y="46336"/>
                </a:cubicBezTo>
                <a:cubicBezTo>
                  <a:pt x="720838" y="46336"/>
                  <a:pt x="710465" y="35964"/>
                  <a:pt x="710465" y="23170"/>
                </a:cubicBezTo>
                <a:cubicBezTo>
                  <a:pt x="710465" y="10376"/>
                  <a:pt x="720838" y="4"/>
                  <a:pt x="733632" y="4"/>
                </a:cubicBezTo>
                <a:close/>
                <a:moveTo>
                  <a:pt x="556529" y="4"/>
                </a:moveTo>
                <a:cubicBezTo>
                  <a:pt x="569323" y="4"/>
                  <a:pt x="579696" y="10376"/>
                  <a:pt x="579696" y="23170"/>
                </a:cubicBezTo>
                <a:cubicBezTo>
                  <a:pt x="579696" y="35964"/>
                  <a:pt x="569323" y="46336"/>
                  <a:pt x="556529" y="46336"/>
                </a:cubicBezTo>
                <a:cubicBezTo>
                  <a:pt x="543735" y="46336"/>
                  <a:pt x="533364" y="35964"/>
                  <a:pt x="533364" y="23170"/>
                </a:cubicBezTo>
                <a:cubicBezTo>
                  <a:pt x="533364" y="10376"/>
                  <a:pt x="543735" y="4"/>
                  <a:pt x="556529" y="4"/>
                </a:cubicBezTo>
                <a:close/>
                <a:moveTo>
                  <a:pt x="379432" y="4"/>
                </a:moveTo>
                <a:cubicBezTo>
                  <a:pt x="392227" y="4"/>
                  <a:pt x="402597" y="10376"/>
                  <a:pt x="402597" y="23170"/>
                </a:cubicBezTo>
                <a:cubicBezTo>
                  <a:pt x="402597" y="35964"/>
                  <a:pt x="392227" y="46336"/>
                  <a:pt x="379432" y="46336"/>
                </a:cubicBezTo>
                <a:cubicBezTo>
                  <a:pt x="366638" y="46336"/>
                  <a:pt x="356265" y="35964"/>
                  <a:pt x="356265" y="23170"/>
                </a:cubicBezTo>
                <a:cubicBezTo>
                  <a:pt x="356265" y="10376"/>
                  <a:pt x="366638" y="4"/>
                  <a:pt x="379432" y="4"/>
                </a:cubicBezTo>
                <a:close/>
                <a:moveTo>
                  <a:pt x="202330" y="4"/>
                </a:moveTo>
                <a:cubicBezTo>
                  <a:pt x="215124" y="4"/>
                  <a:pt x="225496" y="10376"/>
                  <a:pt x="225496" y="23170"/>
                </a:cubicBezTo>
                <a:cubicBezTo>
                  <a:pt x="225496" y="35964"/>
                  <a:pt x="215124" y="46336"/>
                  <a:pt x="202330" y="46336"/>
                </a:cubicBezTo>
                <a:cubicBezTo>
                  <a:pt x="189536" y="46336"/>
                  <a:pt x="179164" y="35964"/>
                  <a:pt x="179164" y="23170"/>
                </a:cubicBezTo>
                <a:cubicBezTo>
                  <a:pt x="179164" y="10376"/>
                  <a:pt x="189536" y="4"/>
                  <a:pt x="202330" y="4"/>
                </a:cubicBezTo>
                <a:close/>
                <a:moveTo>
                  <a:pt x="25232" y="4"/>
                </a:moveTo>
                <a:cubicBezTo>
                  <a:pt x="38026" y="4"/>
                  <a:pt x="48398" y="10376"/>
                  <a:pt x="48398" y="23170"/>
                </a:cubicBezTo>
                <a:cubicBezTo>
                  <a:pt x="48398" y="35964"/>
                  <a:pt x="38026" y="46336"/>
                  <a:pt x="25232" y="46336"/>
                </a:cubicBezTo>
                <a:cubicBezTo>
                  <a:pt x="12438" y="46336"/>
                  <a:pt x="2066" y="35964"/>
                  <a:pt x="2066" y="23170"/>
                </a:cubicBezTo>
                <a:cubicBezTo>
                  <a:pt x="2066" y="10376"/>
                  <a:pt x="12438" y="4"/>
                  <a:pt x="25232" y="4"/>
                </a:cubicBezTo>
                <a:close/>
                <a:moveTo>
                  <a:pt x="1793613" y="0"/>
                </a:moveTo>
                <a:cubicBezTo>
                  <a:pt x="1806407" y="0"/>
                  <a:pt x="1816779" y="10371"/>
                  <a:pt x="1816779" y="23165"/>
                </a:cubicBezTo>
                <a:cubicBezTo>
                  <a:pt x="1816779" y="35959"/>
                  <a:pt x="1806407" y="46331"/>
                  <a:pt x="1793613" y="46331"/>
                </a:cubicBezTo>
                <a:cubicBezTo>
                  <a:pt x="1780819" y="46331"/>
                  <a:pt x="1770447" y="35959"/>
                  <a:pt x="1770447" y="23165"/>
                </a:cubicBezTo>
                <a:cubicBezTo>
                  <a:pt x="1770447" y="10371"/>
                  <a:pt x="1780819" y="0"/>
                  <a:pt x="179361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 rot="-8137638">
            <a:off x="11249952" y="5303285"/>
            <a:ext cx="1015746" cy="500011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 rot="5400000">
            <a:off x="11415226" y="-167624"/>
            <a:ext cx="303300" cy="103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 rot="10800000">
            <a:off x="11626087" y="693292"/>
            <a:ext cx="479700" cy="45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 rot="3221306">
            <a:off x="10116897" y="70021"/>
            <a:ext cx="1398717" cy="722822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 rot="5400000" flipH="1">
            <a:off x="-677650" y="6348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title"/>
          </p:nvPr>
        </p:nvSpPr>
        <p:spPr>
          <a:xfrm>
            <a:off x="2073275" y="821975"/>
            <a:ext cx="9702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body" idx="1"/>
          </p:nvPr>
        </p:nvSpPr>
        <p:spPr>
          <a:xfrm>
            <a:off x="2073275" y="1765239"/>
            <a:ext cx="97029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rtl="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rtl="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rtl="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21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21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21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2100"/>
              </a:spcBef>
              <a:spcAft>
                <a:spcPts val="21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6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" name="Google Shape;122;p6"/>
          <p:cNvSpPr/>
          <p:nvPr/>
        </p:nvSpPr>
        <p:spPr>
          <a:xfrm>
            <a:off x="495851" y="346403"/>
            <a:ext cx="476700" cy="47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 rot="5400000">
            <a:off x="-50546" y="972117"/>
            <a:ext cx="731400" cy="630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 rot="-5400000">
            <a:off x="410010" y="1365079"/>
            <a:ext cx="731400" cy="630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 rot="5400000">
            <a:off x="1358051" y="-685786"/>
            <a:ext cx="1013700" cy="13716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768568" y="2683737"/>
            <a:ext cx="381600" cy="3966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 rot="-1696899">
            <a:off x="-333507" y="2312502"/>
            <a:ext cx="1218220" cy="3369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 rot="-1299682">
            <a:off x="1781334" y="-186426"/>
            <a:ext cx="1048439" cy="957411"/>
          </a:xfrm>
          <a:prstGeom prst="pie">
            <a:avLst>
              <a:gd name="adj1" fmla="val 0"/>
              <a:gd name="adj2" fmla="val 10837342"/>
            </a:avLst>
          </a:prstGeom>
          <a:noFill/>
          <a:ln w="2857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7324976" y="6605121"/>
            <a:ext cx="765300" cy="7653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3008715" y="0"/>
            <a:ext cx="1816779" cy="217699"/>
          </a:xfrm>
          <a:custGeom>
            <a:avLst/>
            <a:gdLst/>
            <a:ahLst/>
            <a:cxnLst/>
            <a:rect l="l" t="t" r="r" b="b"/>
            <a:pathLst>
              <a:path w="1816779" h="217699" extrusionOk="0">
                <a:moveTo>
                  <a:pt x="1617042" y="171367"/>
                </a:moveTo>
                <a:cubicBezTo>
                  <a:pt x="1629842" y="171367"/>
                  <a:pt x="1640216" y="181739"/>
                  <a:pt x="1640216" y="194532"/>
                </a:cubicBezTo>
                <a:cubicBezTo>
                  <a:pt x="1640216" y="207326"/>
                  <a:pt x="1629842" y="217698"/>
                  <a:pt x="1617042" y="217698"/>
                </a:cubicBezTo>
                <a:cubicBezTo>
                  <a:pt x="1604245" y="217698"/>
                  <a:pt x="1593871" y="207326"/>
                  <a:pt x="1593871" y="194532"/>
                </a:cubicBezTo>
                <a:cubicBezTo>
                  <a:pt x="1593871" y="181739"/>
                  <a:pt x="1604245" y="171367"/>
                  <a:pt x="1617042" y="171367"/>
                </a:cubicBezTo>
                <a:close/>
                <a:moveTo>
                  <a:pt x="1439956" y="171367"/>
                </a:moveTo>
                <a:cubicBezTo>
                  <a:pt x="1452751" y="171367"/>
                  <a:pt x="1463121" y="181739"/>
                  <a:pt x="1463121" y="194533"/>
                </a:cubicBezTo>
                <a:cubicBezTo>
                  <a:pt x="1463121" y="207327"/>
                  <a:pt x="1452751" y="217698"/>
                  <a:pt x="1439956" y="217698"/>
                </a:cubicBezTo>
                <a:cubicBezTo>
                  <a:pt x="1427162" y="217698"/>
                  <a:pt x="1416791" y="207327"/>
                  <a:pt x="1416791" y="194533"/>
                </a:cubicBezTo>
                <a:cubicBezTo>
                  <a:pt x="1416791" y="181739"/>
                  <a:pt x="1427162" y="171367"/>
                  <a:pt x="1439956" y="171367"/>
                </a:cubicBezTo>
                <a:close/>
                <a:moveTo>
                  <a:pt x="1262857" y="171367"/>
                </a:moveTo>
                <a:cubicBezTo>
                  <a:pt x="1275651" y="171367"/>
                  <a:pt x="1286024" y="181739"/>
                  <a:pt x="1286024" y="194533"/>
                </a:cubicBezTo>
                <a:cubicBezTo>
                  <a:pt x="1286024" y="207327"/>
                  <a:pt x="1275651" y="217698"/>
                  <a:pt x="1262857" y="217698"/>
                </a:cubicBezTo>
                <a:cubicBezTo>
                  <a:pt x="1250062" y="217698"/>
                  <a:pt x="1239690" y="207327"/>
                  <a:pt x="1239690" y="194533"/>
                </a:cubicBezTo>
                <a:cubicBezTo>
                  <a:pt x="1239690" y="181739"/>
                  <a:pt x="1250062" y="171367"/>
                  <a:pt x="1262857" y="171367"/>
                </a:cubicBezTo>
                <a:close/>
                <a:moveTo>
                  <a:pt x="1085766" y="171367"/>
                </a:moveTo>
                <a:cubicBezTo>
                  <a:pt x="1098562" y="171367"/>
                  <a:pt x="1108934" y="181739"/>
                  <a:pt x="1108934" y="194533"/>
                </a:cubicBezTo>
                <a:cubicBezTo>
                  <a:pt x="1108934" y="207327"/>
                  <a:pt x="1098562" y="217699"/>
                  <a:pt x="1085766" y="217699"/>
                </a:cubicBezTo>
                <a:cubicBezTo>
                  <a:pt x="1072968" y="217699"/>
                  <a:pt x="1062595" y="207327"/>
                  <a:pt x="1062595" y="194533"/>
                </a:cubicBezTo>
                <a:cubicBezTo>
                  <a:pt x="1062595" y="181739"/>
                  <a:pt x="1072968" y="171367"/>
                  <a:pt x="1085766" y="171367"/>
                </a:cubicBezTo>
                <a:close/>
                <a:moveTo>
                  <a:pt x="908665" y="171367"/>
                </a:moveTo>
                <a:cubicBezTo>
                  <a:pt x="921459" y="171367"/>
                  <a:pt x="931828" y="181739"/>
                  <a:pt x="931828" y="194533"/>
                </a:cubicBezTo>
                <a:cubicBezTo>
                  <a:pt x="931828" y="207327"/>
                  <a:pt x="921459" y="217699"/>
                  <a:pt x="908665" y="217699"/>
                </a:cubicBezTo>
                <a:cubicBezTo>
                  <a:pt x="895866" y="217699"/>
                  <a:pt x="885499" y="207327"/>
                  <a:pt x="885499" y="194533"/>
                </a:cubicBezTo>
                <a:cubicBezTo>
                  <a:pt x="885499" y="181739"/>
                  <a:pt x="895866" y="171367"/>
                  <a:pt x="908665" y="171367"/>
                </a:cubicBezTo>
                <a:close/>
                <a:moveTo>
                  <a:pt x="731567" y="171367"/>
                </a:moveTo>
                <a:cubicBezTo>
                  <a:pt x="744362" y="171367"/>
                  <a:pt x="754734" y="181739"/>
                  <a:pt x="754734" y="194533"/>
                </a:cubicBezTo>
                <a:cubicBezTo>
                  <a:pt x="754734" y="207327"/>
                  <a:pt x="744362" y="217699"/>
                  <a:pt x="731567" y="217699"/>
                </a:cubicBezTo>
                <a:cubicBezTo>
                  <a:pt x="718773" y="217699"/>
                  <a:pt x="708401" y="207327"/>
                  <a:pt x="708401" y="194533"/>
                </a:cubicBezTo>
                <a:cubicBezTo>
                  <a:pt x="708401" y="181739"/>
                  <a:pt x="718773" y="171367"/>
                  <a:pt x="731567" y="171367"/>
                </a:cubicBezTo>
                <a:close/>
                <a:moveTo>
                  <a:pt x="554465" y="171367"/>
                </a:moveTo>
                <a:cubicBezTo>
                  <a:pt x="567259" y="171367"/>
                  <a:pt x="577631" y="181739"/>
                  <a:pt x="577631" y="194533"/>
                </a:cubicBezTo>
                <a:cubicBezTo>
                  <a:pt x="577631" y="207327"/>
                  <a:pt x="567259" y="217699"/>
                  <a:pt x="554465" y="217699"/>
                </a:cubicBezTo>
                <a:cubicBezTo>
                  <a:pt x="541670" y="217699"/>
                  <a:pt x="531298" y="207327"/>
                  <a:pt x="531298" y="194533"/>
                </a:cubicBezTo>
                <a:cubicBezTo>
                  <a:pt x="531298" y="181739"/>
                  <a:pt x="541670" y="171367"/>
                  <a:pt x="554465" y="171367"/>
                </a:cubicBezTo>
                <a:close/>
                <a:moveTo>
                  <a:pt x="377367" y="171367"/>
                </a:moveTo>
                <a:cubicBezTo>
                  <a:pt x="390163" y="171367"/>
                  <a:pt x="400533" y="181739"/>
                  <a:pt x="400533" y="194533"/>
                </a:cubicBezTo>
                <a:cubicBezTo>
                  <a:pt x="400533" y="207327"/>
                  <a:pt x="390163" y="217699"/>
                  <a:pt x="377367" y="217699"/>
                </a:cubicBezTo>
                <a:cubicBezTo>
                  <a:pt x="364573" y="217699"/>
                  <a:pt x="354201" y="207327"/>
                  <a:pt x="354201" y="194533"/>
                </a:cubicBezTo>
                <a:cubicBezTo>
                  <a:pt x="354201" y="181739"/>
                  <a:pt x="364573" y="171367"/>
                  <a:pt x="377367" y="171367"/>
                </a:cubicBezTo>
                <a:close/>
                <a:moveTo>
                  <a:pt x="200264" y="171367"/>
                </a:moveTo>
                <a:cubicBezTo>
                  <a:pt x="213058" y="171367"/>
                  <a:pt x="223430" y="181739"/>
                  <a:pt x="223430" y="194533"/>
                </a:cubicBezTo>
                <a:cubicBezTo>
                  <a:pt x="223430" y="207327"/>
                  <a:pt x="213058" y="217699"/>
                  <a:pt x="200264" y="217699"/>
                </a:cubicBezTo>
                <a:cubicBezTo>
                  <a:pt x="187470" y="217699"/>
                  <a:pt x="177098" y="207327"/>
                  <a:pt x="177098" y="194533"/>
                </a:cubicBezTo>
                <a:cubicBezTo>
                  <a:pt x="177098" y="181739"/>
                  <a:pt x="187470" y="171367"/>
                  <a:pt x="200264" y="171367"/>
                </a:cubicBezTo>
                <a:close/>
                <a:moveTo>
                  <a:pt x="23166" y="171367"/>
                </a:moveTo>
                <a:cubicBezTo>
                  <a:pt x="35960" y="171367"/>
                  <a:pt x="46332" y="181739"/>
                  <a:pt x="46332" y="194533"/>
                </a:cubicBezTo>
                <a:cubicBezTo>
                  <a:pt x="46332" y="207327"/>
                  <a:pt x="35960" y="217699"/>
                  <a:pt x="23166" y="217699"/>
                </a:cubicBezTo>
                <a:cubicBezTo>
                  <a:pt x="10372" y="217699"/>
                  <a:pt x="0" y="207327"/>
                  <a:pt x="0" y="194533"/>
                </a:cubicBezTo>
                <a:cubicBezTo>
                  <a:pt x="0" y="181739"/>
                  <a:pt x="10372" y="171367"/>
                  <a:pt x="23166" y="171367"/>
                </a:cubicBezTo>
                <a:close/>
                <a:moveTo>
                  <a:pt x="1791548" y="171362"/>
                </a:moveTo>
                <a:cubicBezTo>
                  <a:pt x="1804342" y="171362"/>
                  <a:pt x="1814714" y="181734"/>
                  <a:pt x="1814714" y="194528"/>
                </a:cubicBezTo>
                <a:cubicBezTo>
                  <a:pt x="1814714" y="207322"/>
                  <a:pt x="1804342" y="217694"/>
                  <a:pt x="1791548" y="217694"/>
                </a:cubicBezTo>
                <a:cubicBezTo>
                  <a:pt x="1778754" y="217694"/>
                  <a:pt x="1768382" y="207322"/>
                  <a:pt x="1768382" y="194528"/>
                </a:cubicBezTo>
                <a:cubicBezTo>
                  <a:pt x="1768382" y="181734"/>
                  <a:pt x="1778754" y="171362"/>
                  <a:pt x="1791548" y="171362"/>
                </a:cubicBezTo>
                <a:close/>
                <a:moveTo>
                  <a:pt x="1619108" y="4"/>
                </a:moveTo>
                <a:cubicBezTo>
                  <a:pt x="1631907" y="4"/>
                  <a:pt x="1642281" y="10376"/>
                  <a:pt x="1642281" y="23170"/>
                </a:cubicBezTo>
                <a:cubicBezTo>
                  <a:pt x="1642281" y="35964"/>
                  <a:pt x="1631907" y="46336"/>
                  <a:pt x="1619108" y="46336"/>
                </a:cubicBezTo>
                <a:cubicBezTo>
                  <a:pt x="1606311" y="46336"/>
                  <a:pt x="1595936" y="35964"/>
                  <a:pt x="1595936" y="23170"/>
                </a:cubicBezTo>
                <a:cubicBezTo>
                  <a:pt x="1595936" y="10376"/>
                  <a:pt x="1606311" y="4"/>
                  <a:pt x="1619108" y="4"/>
                </a:cubicBezTo>
                <a:close/>
                <a:moveTo>
                  <a:pt x="1442021" y="4"/>
                </a:moveTo>
                <a:cubicBezTo>
                  <a:pt x="1454816" y="4"/>
                  <a:pt x="1465185" y="10376"/>
                  <a:pt x="1465185" y="23170"/>
                </a:cubicBezTo>
                <a:cubicBezTo>
                  <a:pt x="1465185" y="35964"/>
                  <a:pt x="1454816" y="46336"/>
                  <a:pt x="1442021" y="46336"/>
                </a:cubicBezTo>
                <a:cubicBezTo>
                  <a:pt x="1429229" y="46336"/>
                  <a:pt x="1418856" y="35964"/>
                  <a:pt x="1418856" y="23170"/>
                </a:cubicBezTo>
                <a:cubicBezTo>
                  <a:pt x="1418856" y="10376"/>
                  <a:pt x="1429229" y="4"/>
                  <a:pt x="1442021" y="4"/>
                </a:cubicBezTo>
                <a:close/>
                <a:moveTo>
                  <a:pt x="1264923" y="4"/>
                </a:moveTo>
                <a:cubicBezTo>
                  <a:pt x="1277717" y="4"/>
                  <a:pt x="1288089" y="10376"/>
                  <a:pt x="1288089" y="23170"/>
                </a:cubicBezTo>
                <a:cubicBezTo>
                  <a:pt x="1288089" y="35964"/>
                  <a:pt x="1277717" y="46336"/>
                  <a:pt x="1264923" y="46336"/>
                </a:cubicBezTo>
                <a:cubicBezTo>
                  <a:pt x="1252127" y="46336"/>
                  <a:pt x="1241757" y="35964"/>
                  <a:pt x="1241757" y="23170"/>
                </a:cubicBezTo>
                <a:cubicBezTo>
                  <a:pt x="1241757" y="10376"/>
                  <a:pt x="1252127" y="4"/>
                  <a:pt x="1264923" y="4"/>
                </a:cubicBezTo>
                <a:close/>
                <a:moveTo>
                  <a:pt x="1087831" y="4"/>
                </a:moveTo>
                <a:cubicBezTo>
                  <a:pt x="1100628" y="4"/>
                  <a:pt x="1110999" y="10376"/>
                  <a:pt x="1110999" y="23170"/>
                </a:cubicBezTo>
                <a:cubicBezTo>
                  <a:pt x="1110999" y="35964"/>
                  <a:pt x="1100628" y="46336"/>
                  <a:pt x="1087831" y="46336"/>
                </a:cubicBezTo>
                <a:cubicBezTo>
                  <a:pt x="1075034" y="46336"/>
                  <a:pt x="1064661" y="35964"/>
                  <a:pt x="1064661" y="23170"/>
                </a:cubicBezTo>
                <a:cubicBezTo>
                  <a:pt x="1064661" y="10376"/>
                  <a:pt x="1075034" y="4"/>
                  <a:pt x="1087831" y="4"/>
                </a:cubicBezTo>
                <a:close/>
                <a:moveTo>
                  <a:pt x="910730" y="4"/>
                </a:moveTo>
                <a:cubicBezTo>
                  <a:pt x="923521" y="4"/>
                  <a:pt x="933893" y="10376"/>
                  <a:pt x="933893" y="23170"/>
                </a:cubicBezTo>
                <a:cubicBezTo>
                  <a:pt x="933893" y="35964"/>
                  <a:pt x="923521" y="46336"/>
                  <a:pt x="910730" y="46336"/>
                </a:cubicBezTo>
                <a:cubicBezTo>
                  <a:pt x="897929" y="46336"/>
                  <a:pt x="887563" y="35964"/>
                  <a:pt x="887563" y="23170"/>
                </a:cubicBezTo>
                <a:cubicBezTo>
                  <a:pt x="887563" y="10376"/>
                  <a:pt x="897929" y="4"/>
                  <a:pt x="910730" y="4"/>
                </a:cubicBezTo>
                <a:close/>
                <a:moveTo>
                  <a:pt x="733632" y="4"/>
                </a:moveTo>
                <a:cubicBezTo>
                  <a:pt x="746426" y="4"/>
                  <a:pt x="756798" y="10376"/>
                  <a:pt x="756798" y="23170"/>
                </a:cubicBezTo>
                <a:cubicBezTo>
                  <a:pt x="756798" y="35964"/>
                  <a:pt x="746426" y="46336"/>
                  <a:pt x="733632" y="46336"/>
                </a:cubicBezTo>
                <a:cubicBezTo>
                  <a:pt x="720838" y="46336"/>
                  <a:pt x="710465" y="35964"/>
                  <a:pt x="710465" y="23170"/>
                </a:cubicBezTo>
                <a:cubicBezTo>
                  <a:pt x="710465" y="10376"/>
                  <a:pt x="720838" y="4"/>
                  <a:pt x="733632" y="4"/>
                </a:cubicBezTo>
                <a:close/>
                <a:moveTo>
                  <a:pt x="556529" y="4"/>
                </a:moveTo>
                <a:cubicBezTo>
                  <a:pt x="569323" y="4"/>
                  <a:pt x="579696" y="10376"/>
                  <a:pt x="579696" y="23170"/>
                </a:cubicBezTo>
                <a:cubicBezTo>
                  <a:pt x="579696" y="35964"/>
                  <a:pt x="569323" y="46336"/>
                  <a:pt x="556529" y="46336"/>
                </a:cubicBezTo>
                <a:cubicBezTo>
                  <a:pt x="543735" y="46336"/>
                  <a:pt x="533364" y="35964"/>
                  <a:pt x="533364" y="23170"/>
                </a:cubicBezTo>
                <a:cubicBezTo>
                  <a:pt x="533364" y="10376"/>
                  <a:pt x="543735" y="4"/>
                  <a:pt x="556529" y="4"/>
                </a:cubicBezTo>
                <a:close/>
                <a:moveTo>
                  <a:pt x="379432" y="4"/>
                </a:moveTo>
                <a:cubicBezTo>
                  <a:pt x="392227" y="4"/>
                  <a:pt x="402597" y="10376"/>
                  <a:pt x="402597" y="23170"/>
                </a:cubicBezTo>
                <a:cubicBezTo>
                  <a:pt x="402597" y="35964"/>
                  <a:pt x="392227" y="46336"/>
                  <a:pt x="379432" y="46336"/>
                </a:cubicBezTo>
                <a:cubicBezTo>
                  <a:pt x="366638" y="46336"/>
                  <a:pt x="356265" y="35964"/>
                  <a:pt x="356265" y="23170"/>
                </a:cubicBezTo>
                <a:cubicBezTo>
                  <a:pt x="356265" y="10376"/>
                  <a:pt x="366638" y="4"/>
                  <a:pt x="379432" y="4"/>
                </a:cubicBezTo>
                <a:close/>
                <a:moveTo>
                  <a:pt x="202330" y="4"/>
                </a:moveTo>
                <a:cubicBezTo>
                  <a:pt x="215124" y="4"/>
                  <a:pt x="225496" y="10376"/>
                  <a:pt x="225496" y="23170"/>
                </a:cubicBezTo>
                <a:cubicBezTo>
                  <a:pt x="225496" y="35964"/>
                  <a:pt x="215124" y="46336"/>
                  <a:pt x="202330" y="46336"/>
                </a:cubicBezTo>
                <a:cubicBezTo>
                  <a:pt x="189536" y="46336"/>
                  <a:pt x="179164" y="35964"/>
                  <a:pt x="179164" y="23170"/>
                </a:cubicBezTo>
                <a:cubicBezTo>
                  <a:pt x="179164" y="10376"/>
                  <a:pt x="189536" y="4"/>
                  <a:pt x="202330" y="4"/>
                </a:cubicBezTo>
                <a:close/>
                <a:moveTo>
                  <a:pt x="25232" y="4"/>
                </a:moveTo>
                <a:cubicBezTo>
                  <a:pt x="38026" y="4"/>
                  <a:pt x="48398" y="10376"/>
                  <a:pt x="48398" y="23170"/>
                </a:cubicBezTo>
                <a:cubicBezTo>
                  <a:pt x="48398" y="35964"/>
                  <a:pt x="38026" y="46336"/>
                  <a:pt x="25232" y="46336"/>
                </a:cubicBezTo>
                <a:cubicBezTo>
                  <a:pt x="12438" y="46336"/>
                  <a:pt x="2066" y="35964"/>
                  <a:pt x="2066" y="23170"/>
                </a:cubicBezTo>
                <a:cubicBezTo>
                  <a:pt x="2066" y="10376"/>
                  <a:pt x="12438" y="4"/>
                  <a:pt x="25232" y="4"/>
                </a:cubicBezTo>
                <a:close/>
                <a:moveTo>
                  <a:pt x="1793613" y="0"/>
                </a:moveTo>
                <a:cubicBezTo>
                  <a:pt x="1806407" y="0"/>
                  <a:pt x="1816779" y="10371"/>
                  <a:pt x="1816779" y="23165"/>
                </a:cubicBezTo>
                <a:cubicBezTo>
                  <a:pt x="1816779" y="35959"/>
                  <a:pt x="1806407" y="46331"/>
                  <a:pt x="1793613" y="46331"/>
                </a:cubicBezTo>
                <a:cubicBezTo>
                  <a:pt x="1780819" y="46331"/>
                  <a:pt x="1770447" y="35959"/>
                  <a:pt x="1770447" y="23165"/>
                </a:cubicBezTo>
                <a:cubicBezTo>
                  <a:pt x="1770447" y="10371"/>
                  <a:pt x="1780819" y="0"/>
                  <a:pt x="17936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 rot="5400000">
            <a:off x="-586321" y="3642880"/>
            <a:ext cx="1816779" cy="409710"/>
          </a:xfrm>
          <a:custGeom>
            <a:avLst/>
            <a:gdLst/>
            <a:ahLst/>
            <a:cxnLst/>
            <a:rect l="l" t="t" r="r" b="b"/>
            <a:pathLst>
              <a:path w="1816779" h="409710" extrusionOk="0">
                <a:moveTo>
                  <a:pt x="1617042" y="363379"/>
                </a:moveTo>
                <a:cubicBezTo>
                  <a:pt x="1629840" y="363379"/>
                  <a:pt x="1640215" y="373750"/>
                  <a:pt x="1640215" y="386544"/>
                </a:cubicBezTo>
                <a:cubicBezTo>
                  <a:pt x="1640215" y="399338"/>
                  <a:pt x="1629840" y="409710"/>
                  <a:pt x="1617042" y="409710"/>
                </a:cubicBezTo>
                <a:cubicBezTo>
                  <a:pt x="1604245" y="409710"/>
                  <a:pt x="1593871" y="399338"/>
                  <a:pt x="1593871" y="386544"/>
                </a:cubicBezTo>
                <a:cubicBezTo>
                  <a:pt x="1593871" y="373750"/>
                  <a:pt x="1604245" y="363379"/>
                  <a:pt x="1617042" y="363379"/>
                </a:cubicBezTo>
                <a:close/>
                <a:moveTo>
                  <a:pt x="1439955" y="363379"/>
                </a:moveTo>
                <a:cubicBezTo>
                  <a:pt x="1452749" y="363379"/>
                  <a:pt x="1463121" y="373750"/>
                  <a:pt x="1463121" y="386544"/>
                </a:cubicBezTo>
                <a:cubicBezTo>
                  <a:pt x="1463121" y="399338"/>
                  <a:pt x="1452749" y="409710"/>
                  <a:pt x="1439955" y="409710"/>
                </a:cubicBezTo>
                <a:cubicBezTo>
                  <a:pt x="1427162" y="409710"/>
                  <a:pt x="1416790" y="399338"/>
                  <a:pt x="1416790" y="386544"/>
                </a:cubicBezTo>
                <a:cubicBezTo>
                  <a:pt x="1416790" y="373750"/>
                  <a:pt x="1427162" y="363379"/>
                  <a:pt x="1439955" y="363379"/>
                </a:cubicBezTo>
                <a:close/>
                <a:moveTo>
                  <a:pt x="1262856" y="363379"/>
                </a:moveTo>
                <a:cubicBezTo>
                  <a:pt x="1275651" y="363379"/>
                  <a:pt x="1286022" y="373750"/>
                  <a:pt x="1286022" y="386544"/>
                </a:cubicBezTo>
                <a:cubicBezTo>
                  <a:pt x="1286022" y="399338"/>
                  <a:pt x="1275651" y="409710"/>
                  <a:pt x="1262856" y="409710"/>
                </a:cubicBezTo>
                <a:cubicBezTo>
                  <a:pt x="1250062" y="409710"/>
                  <a:pt x="1239690" y="399338"/>
                  <a:pt x="1239690" y="386544"/>
                </a:cubicBezTo>
                <a:cubicBezTo>
                  <a:pt x="1239690" y="373750"/>
                  <a:pt x="1250062" y="363379"/>
                  <a:pt x="1262856" y="363379"/>
                </a:cubicBezTo>
                <a:close/>
                <a:moveTo>
                  <a:pt x="1085765" y="363379"/>
                </a:moveTo>
                <a:cubicBezTo>
                  <a:pt x="1098562" y="363379"/>
                  <a:pt x="1108934" y="373750"/>
                  <a:pt x="1108934" y="386544"/>
                </a:cubicBezTo>
                <a:cubicBezTo>
                  <a:pt x="1108934" y="399338"/>
                  <a:pt x="1098562" y="409710"/>
                  <a:pt x="1085765" y="409710"/>
                </a:cubicBezTo>
                <a:cubicBezTo>
                  <a:pt x="1072968" y="409710"/>
                  <a:pt x="1062595" y="399338"/>
                  <a:pt x="1062595" y="386544"/>
                </a:cubicBezTo>
                <a:cubicBezTo>
                  <a:pt x="1062595" y="373750"/>
                  <a:pt x="1072968" y="363379"/>
                  <a:pt x="1085765" y="363379"/>
                </a:cubicBezTo>
                <a:close/>
                <a:moveTo>
                  <a:pt x="908665" y="363379"/>
                </a:moveTo>
                <a:cubicBezTo>
                  <a:pt x="921456" y="363379"/>
                  <a:pt x="931828" y="373750"/>
                  <a:pt x="931828" y="386544"/>
                </a:cubicBezTo>
                <a:cubicBezTo>
                  <a:pt x="931828" y="399338"/>
                  <a:pt x="921456" y="409710"/>
                  <a:pt x="908665" y="409710"/>
                </a:cubicBezTo>
                <a:cubicBezTo>
                  <a:pt x="895866" y="409710"/>
                  <a:pt x="885499" y="399338"/>
                  <a:pt x="885499" y="386544"/>
                </a:cubicBezTo>
                <a:cubicBezTo>
                  <a:pt x="885499" y="373750"/>
                  <a:pt x="895866" y="363379"/>
                  <a:pt x="908665" y="363379"/>
                </a:cubicBezTo>
                <a:close/>
                <a:moveTo>
                  <a:pt x="731567" y="363379"/>
                </a:moveTo>
                <a:cubicBezTo>
                  <a:pt x="744361" y="363379"/>
                  <a:pt x="754733" y="373750"/>
                  <a:pt x="754733" y="386544"/>
                </a:cubicBezTo>
                <a:cubicBezTo>
                  <a:pt x="754733" y="399338"/>
                  <a:pt x="744361" y="409710"/>
                  <a:pt x="731567" y="409710"/>
                </a:cubicBezTo>
                <a:cubicBezTo>
                  <a:pt x="718772" y="409710"/>
                  <a:pt x="708400" y="399338"/>
                  <a:pt x="708400" y="386544"/>
                </a:cubicBezTo>
                <a:cubicBezTo>
                  <a:pt x="708400" y="373750"/>
                  <a:pt x="718772" y="363379"/>
                  <a:pt x="731567" y="363379"/>
                </a:cubicBezTo>
                <a:close/>
                <a:moveTo>
                  <a:pt x="554464" y="363379"/>
                </a:moveTo>
                <a:cubicBezTo>
                  <a:pt x="567258" y="363379"/>
                  <a:pt x="577630" y="373750"/>
                  <a:pt x="577630" y="386545"/>
                </a:cubicBezTo>
                <a:cubicBezTo>
                  <a:pt x="577630" y="399338"/>
                  <a:pt x="567258" y="409710"/>
                  <a:pt x="554464" y="409710"/>
                </a:cubicBezTo>
                <a:cubicBezTo>
                  <a:pt x="541670" y="409710"/>
                  <a:pt x="531298" y="399338"/>
                  <a:pt x="531298" y="386545"/>
                </a:cubicBezTo>
                <a:cubicBezTo>
                  <a:pt x="531298" y="373750"/>
                  <a:pt x="541670" y="363379"/>
                  <a:pt x="554464" y="363379"/>
                </a:cubicBezTo>
                <a:close/>
                <a:moveTo>
                  <a:pt x="377367" y="363379"/>
                </a:moveTo>
                <a:cubicBezTo>
                  <a:pt x="390162" y="363379"/>
                  <a:pt x="400533" y="373750"/>
                  <a:pt x="400533" y="386545"/>
                </a:cubicBezTo>
                <a:cubicBezTo>
                  <a:pt x="400533" y="399338"/>
                  <a:pt x="390162" y="409710"/>
                  <a:pt x="377367" y="409710"/>
                </a:cubicBezTo>
                <a:cubicBezTo>
                  <a:pt x="364573" y="409710"/>
                  <a:pt x="354200" y="399338"/>
                  <a:pt x="354200" y="386545"/>
                </a:cubicBezTo>
                <a:cubicBezTo>
                  <a:pt x="354200" y="373750"/>
                  <a:pt x="364573" y="363379"/>
                  <a:pt x="377367" y="363379"/>
                </a:cubicBezTo>
                <a:close/>
                <a:moveTo>
                  <a:pt x="200264" y="363379"/>
                </a:moveTo>
                <a:cubicBezTo>
                  <a:pt x="213058" y="363379"/>
                  <a:pt x="223430" y="373750"/>
                  <a:pt x="223430" y="386545"/>
                </a:cubicBezTo>
                <a:cubicBezTo>
                  <a:pt x="223430" y="399338"/>
                  <a:pt x="213058" y="409710"/>
                  <a:pt x="200264" y="409710"/>
                </a:cubicBezTo>
                <a:cubicBezTo>
                  <a:pt x="187470" y="409710"/>
                  <a:pt x="177098" y="399338"/>
                  <a:pt x="177098" y="386545"/>
                </a:cubicBezTo>
                <a:cubicBezTo>
                  <a:pt x="177098" y="373750"/>
                  <a:pt x="187470" y="363379"/>
                  <a:pt x="200264" y="363379"/>
                </a:cubicBezTo>
                <a:close/>
                <a:moveTo>
                  <a:pt x="23166" y="363379"/>
                </a:moveTo>
                <a:cubicBezTo>
                  <a:pt x="35960" y="363379"/>
                  <a:pt x="46332" y="373750"/>
                  <a:pt x="46332" y="386545"/>
                </a:cubicBezTo>
                <a:cubicBezTo>
                  <a:pt x="46332" y="399338"/>
                  <a:pt x="35960" y="409710"/>
                  <a:pt x="23166" y="409710"/>
                </a:cubicBezTo>
                <a:cubicBezTo>
                  <a:pt x="10372" y="409710"/>
                  <a:pt x="0" y="399338"/>
                  <a:pt x="0" y="386545"/>
                </a:cubicBezTo>
                <a:cubicBezTo>
                  <a:pt x="0" y="373750"/>
                  <a:pt x="10372" y="363379"/>
                  <a:pt x="23166" y="363379"/>
                </a:cubicBezTo>
                <a:close/>
                <a:moveTo>
                  <a:pt x="1791548" y="363373"/>
                </a:moveTo>
                <a:cubicBezTo>
                  <a:pt x="1804342" y="363373"/>
                  <a:pt x="1814714" y="373745"/>
                  <a:pt x="1814714" y="386539"/>
                </a:cubicBezTo>
                <a:cubicBezTo>
                  <a:pt x="1814714" y="399334"/>
                  <a:pt x="1804342" y="409705"/>
                  <a:pt x="1791548" y="409705"/>
                </a:cubicBezTo>
                <a:cubicBezTo>
                  <a:pt x="1778754" y="409705"/>
                  <a:pt x="1768382" y="399334"/>
                  <a:pt x="1768382" y="386539"/>
                </a:cubicBezTo>
                <a:cubicBezTo>
                  <a:pt x="1768382" y="373745"/>
                  <a:pt x="1778754" y="363373"/>
                  <a:pt x="1791548" y="363373"/>
                </a:cubicBezTo>
                <a:close/>
                <a:moveTo>
                  <a:pt x="1617042" y="171367"/>
                </a:moveTo>
                <a:cubicBezTo>
                  <a:pt x="1629842" y="171367"/>
                  <a:pt x="1640216" y="181739"/>
                  <a:pt x="1640216" y="194532"/>
                </a:cubicBezTo>
                <a:cubicBezTo>
                  <a:pt x="1640216" y="207326"/>
                  <a:pt x="1629842" y="217698"/>
                  <a:pt x="1617042" y="217698"/>
                </a:cubicBezTo>
                <a:cubicBezTo>
                  <a:pt x="1604245" y="217698"/>
                  <a:pt x="1593871" y="207326"/>
                  <a:pt x="1593871" y="194532"/>
                </a:cubicBezTo>
                <a:cubicBezTo>
                  <a:pt x="1593871" y="181739"/>
                  <a:pt x="1604245" y="171367"/>
                  <a:pt x="1617042" y="171367"/>
                </a:cubicBezTo>
                <a:close/>
                <a:moveTo>
                  <a:pt x="1439956" y="171367"/>
                </a:moveTo>
                <a:cubicBezTo>
                  <a:pt x="1452751" y="171367"/>
                  <a:pt x="1463121" y="181739"/>
                  <a:pt x="1463121" y="194533"/>
                </a:cubicBezTo>
                <a:cubicBezTo>
                  <a:pt x="1463121" y="207327"/>
                  <a:pt x="1452751" y="217698"/>
                  <a:pt x="1439956" y="217698"/>
                </a:cubicBezTo>
                <a:cubicBezTo>
                  <a:pt x="1427162" y="217698"/>
                  <a:pt x="1416791" y="207327"/>
                  <a:pt x="1416791" y="194533"/>
                </a:cubicBezTo>
                <a:cubicBezTo>
                  <a:pt x="1416791" y="181739"/>
                  <a:pt x="1427162" y="171367"/>
                  <a:pt x="1439956" y="171367"/>
                </a:cubicBezTo>
                <a:close/>
                <a:moveTo>
                  <a:pt x="1262857" y="171367"/>
                </a:moveTo>
                <a:cubicBezTo>
                  <a:pt x="1275651" y="171367"/>
                  <a:pt x="1286024" y="181739"/>
                  <a:pt x="1286024" y="194533"/>
                </a:cubicBezTo>
                <a:cubicBezTo>
                  <a:pt x="1286024" y="207327"/>
                  <a:pt x="1275651" y="217698"/>
                  <a:pt x="1262857" y="217698"/>
                </a:cubicBezTo>
                <a:cubicBezTo>
                  <a:pt x="1250062" y="217698"/>
                  <a:pt x="1239690" y="207327"/>
                  <a:pt x="1239690" y="194533"/>
                </a:cubicBezTo>
                <a:cubicBezTo>
                  <a:pt x="1239690" y="181739"/>
                  <a:pt x="1250062" y="171367"/>
                  <a:pt x="1262857" y="171367"/>
                </a:cubicBezTo>
                <a:close/>
                <a:moveTo>
                  <a:pt x="1085766" y="171367"/>
                </a:moveTo>
                <a:cubicBezTo>
                  <a:pt x="1098562" y="171367"/>
                  <a:pt x="1108934" y="181739"/>
                  <a:pt x="1108934" y="194533"/>
                </a:cubicBezTo>
                <a:cubicBezTo>
                  <a:pt x="1108934" y="207327"/>
                  <a:pt x="1098562" y="217699"/>
                  <a:pt x="1085766" y="217699"/>
                </a:cubicBezTo>
                <a:cubicBezTo>
                  <a:pt x="1072968" y="217699"/>
                  <a:pt x="1062595" y="207327"/>
                  <a:pt x="1062595" y="194533"/>
                </a:cubicBezTo>
                <a:cubicBezTo>
                  <a:pt x="1062595" y="181739"/>
                  <a:pt x="1072968" y="171367"/>
                  <a:pt x="1085766" y="171367"/>
                </a:cubicBezTo>
                <a:close/>
                <a:moveTo>
                  <a:pt x="908665" y="171367"/>
                </a:moveTo>
                <a:cubicBezTo>
                  <a:pt x="921459" y="171367"/>
                  <a:pt x="931828" y="181739"/>
                  <a:pt x="931828" y="194533"/>
                </a:cubicBezTo>
                <a:cubicBezTo>
                  <a:pt x="931828" y="207327"/>
                  <a:pt x="921459" y="217699"/>
                  <a:pt x="908665" y="217699"/>
                </a:cubicBezTo>
                <a:cubicBezTo>
                  <a:pt x="895866" y="217699"/>
                  <a:pt x="885499" y="207327"/>
                  <a:pt x="885499" y="194533"/>
                </a:cubicBezTo>
                <a:cubicBezTo>
                  <a:pt x="885499" y="181739"/>
                  <a:pt x="895866" y="171367"/>
                  <a:pt x="908665" y="171367"/>
                </a:cubicBezTo>
                <a:close/>
                <a:moveTo>
                  <a:pt x="731567" y="171367"/>
                </a:moveTo>
                <a:cubicBezTo>
                  <a:pt x="744362" y="171367"/>
                  <a:pt x="754734" y="181739"/>
                  <a:pt x="754734" y="194533"/>
                </a:cubicBezTo>
                <a:cubicBezTo>
                  <a:pt x="754734" y="207327"/>
                  <a:pt x="744362" y="217699"/>
                  <a:pt x="731567" y="217699"/>
                </a:cubicBezTo>
                <a:cubicBezTo>
                  <a:pt x="718773" y="217699"/>
                  <a:pt x="708401" y="207327"/>
                  <a:pt x="708401" y="194533"/>
                </a:cubicBezTo>
                <a:cubicBezTo>
                  <a:pt x="708401" y="181739"/>
                  <a:pt x="718773" y="171367"/>
                  <a:pt x="731567" y="171367"/>
                </a:cubicBezTo>
                <a:close/>
                <a:moveTo>
                  <a:pt x="554465" y="171367"/>
                </a:moveTo>
                <a:cubicBezTo>
                  <a:pt x="567259" y="171367"/>
                  <a:pt x="577631" y="181739"/>
                  <a:pt x="577631" y="194533"/>
                </a:cubicBezTo>
                <a:cubicBezTo>
                  <a:pt x="577631" y="207327"/>
                  <a:pt x="567259" y="217699"/>
                  <a:pt x="554465" y="217699"/>
                </a:cubicBezTo>
                <a:cubicBezTo>
                  <a:pt x="541670" y="217699"/>
                  <a:pt x="531298" y="207327"/>
                  <a:pt x="531298" y="194533"/>
                </a:cubicBezTo>
                <a:cubicBezTo>
                  <a:pt x="531298" y="181739"/>
                  <a:pt x="541670" y="171367"/>
                  <a:pt x="554465" y="171367"/>
                </a:cubicBezTo>
                <a:close/>
                <a:moveTo>
                  <a:pt x="377367" y="171367"/>
                </a:moveTo>
                <a:cubicBezTo>
                  <a:pt x="390163" y="171367"/>
                  <a:pt x="400533" y="181739"/>
                  <a:pt x="400533" y="194533"/>
                </a:cubicBezTo>
                <a:cubicBezTo>
                  <a:pt x="400533" y="207327"/>
                  <a:pt x="390163" y="217699"/>
                  <a:pt x="377367" y="217699"/>
                </a:cubicBezTo>
                <a:cubicBezTo>
                  <a:pt x="364573" y="217699"/>
                  <a:pt x="354201" y="207327"/>
                  <a:pt x="354201" y="194533"/>
                </a:cubicBezTo>
                <a:cubicBezTo>
                  <a:pt x="354201" y="181739"/>
                  <a:pt x="364573" y="171367"/>
                  <a:pt x="377367" y="171367"/>
                </a:cubicBezTo>
                <a:close/>
                <a:moveTo>
                  <a:pt x="200264" y="171367"/>
                </a:moveTo>
                <a:cubicBezTo>
                  <a:pt x="213058" y="171367"/>
                  <a:pt x="223430" y="181739"/>
                  <a:pt x="223430" y="194533"/>
                </a:cubicBezTo>
                <a:cubicBezTo>
                  <a:pt x="223430" y="207327"/>
                  <a:pt x="213058" y="217699"/>
                  <a:pt x="200264" y="217699"/>
                </a:cubicBezTo>
                <a:cubicBezTo>
                  <a:pt x="187470" y="217699"/>
                  <a:pt x="177098" y="207327"/>
                  <a:pt x="177098" y="194533"/>
                </a:cubicBezTo>
                <a:cubicBezTo>
                  <a:pt x="177098" y="181739"/>
                  <a:pt x="187470" y="171367"/>
                  <a:pt x="200264" y="171367"/>
                </a:cubicBezTo>
                <a:close/>
                <a:moveTo>
                  <a:pt x="23166" y="171367"/>
                </a:moveTo>
                <a:cubicBezTo>
                  <a:pt x="35960" y="171367"/>
                  <a:pt x="46332" y="181739"/>
                  <a:pt x="46332" y="194533"/>
                </a:cubicBezTo>
                <a:cubicBezTo>
                  <a:pt x="46332" y="207327"/>
                  <a:pt x="35960" y="217699"/>
                  <a:pt x="23166" y="217699"/>
                </a:cubicBezTo>
                <a:cubicBezTo>
                  <a:pt x="10372" y="217699"/>
                  <a:pt x="0" y="207327"/>
                  <a:pt x="0" y="194533"/>
                </a:cubicBezTo>
                <a:cubicBezTo>
                  <a:pt x="0" y="181739"/>
                  <a:pt x="10372" y="171367"/>
                  <a:pt x="23166" y="171367"/>
                </a:cubicBezTo>
                <a:close/>
                <a:moveTo>
                  <a:pt x="1791548" y="171362"/>
                </a:moveTo>
                <a:cubicBezTo>
                  <a:pt x="1804342" y="171362"/>
                  <a:pt x="1814714" y="181734"/>
                  <a:pt x="1814714" y="194528"/>
                </a:cubicBezTo>
                <a:cubicBezTo>
                  <a:pt x="1814714" y="207322"/>
                  <a:pt x="1804342" y="217694"/>
                  <a:pt x="1791548" y="217694"/>
                </a:cubicBezTo>
                <a:cubicBezTo>
                  <a:pt x="1778754" y="217694"/>
                  <a:pt x="1768382" y="207322"/>
                  <a:pt x="1768382" y="194528"/>
                </a:cubicBezTo>
                <a:cubicBezTo>
                  <a:pt x="1768382" y="181734"/>
                  <a:pt x="1778754" y="171362"/>
                  <a:pt x="1791548" y="171362"/>
                </a:cubicBezTo>
                <a:close/>
                <a:moveTo>
                  <a:pt x="1619108" y="4"/>
                </a:moveTo>
                <a:cubicBezTo>
                  <a:pt x="1631907" y="4"/>
                  <a:pt x="1642281" y="10376"/>
                  <a:pt x="1642281" y="23170"/>
                </a:cubicBezTo>
                <a:cubicBezTo>
                  <a:pt x="1642281" y="35964"/>
                  <a:pt x="1631907" y="46336"/>
                  <a:pt x="1619108" y="46336"/>
                </a:cubicBezTo>
                <a:cubicBezTo>
                  <a:pt x="1606311" y="46336"/>
                  <a:pt x="1595936" y="35964"/>
                  <a:pt x="1595936" y="23170"/>
                </a:cubicBezTo>
                <a:cubicBezTo>
                  <a:pt x="1595936" y="10376"/>
                  <a:pt x="1606311" y="4"/>
                  <a:pt x="1619108" y="4"/>
                </a:cubicBezTo>
                <a:close/>
                <a:moveTo>
                  <a:pt x="1442021" y="4"/>
                </a:moveTo>
                <a:cubicBezTo>
                  <a:pt x="1454816" y="4"/>
                  <a:pt x="1465185" y="10376"/>
                  <a:pt x="1465185" y="23170"/>
                </a:cubicBezTo>
                <a:cubicBezTo>
                  <a:pt x="1465185" y="35964"/>
                  <a:pt x="1454816" y="46336"/>
                  <a:pt x="1442021" y="46336"/>
                </a:cubicBezTo>
                <a:cubicBezTo>
                  <a:pt x="1429229" y="46336"/>
                  <a:pt x="1418856" y="35964"/>
                  <a:pt x="1418856" y="23170"/>
                </a:cubicBezTo>
                <a:cubicBezTo>
                  <a:pt x="1418856" y="10376"/>
                  <a:pt x="1429229" y="4"/>
                  <a:pt x="1442021" y="4"/>
                </a:cubicBezTo>
                <a:close/>
                <a:moveTo>
                  <a:pt x="1264923" y="4"/>
                </a:moveTo>
                <a:cubicBezTo>
                  <a:pt x="1277717" y="4"/>
                  <a:pt x="1288089" y="10376"/>
                  <a:pt x="1288089" y="23170"/>
                </a:cubicBezTo>
                <a:cubicBezTo>
                  <a:pt x="1288089" y="35964"/>
                  <a:pt x="1277717" y="46336"/>
                  <a:pt x="1264923" y="46336"/>
                </a:cubicBezTo>
                <a:cubicBezTo>
                  <a:pt x="1252127" y="46336"/>
                  <a:pt x="1241757" y="35964"/>
                  <a:pt x="1241757" y="23170"/>
                </a:cubicBezTo>
                <a:cubicBezTo>
                  <a:pt x="1241757" y="10376"/>
                  <a:pt x="1252127" y="4"/>
                  <a:pt x="1264923" y="4"/>
                </a:cubicBezTo>
                <a:close/>
                <a:moveTo>
                  <a:pt x="1087831" y="4"/>
                </a:moveTo>
                <a:cubicBezTo>
                  <a:pt x="1100628" y="4"/>
                  <a:pt x="1110999" y="10376"/>
                  <a:pt x="1110999" y="23170"/>
                </a:cubicBezTo>
                <a:cubicBezTo>
                  <a:pt x="1110999" y="35964"/>
                  <a:pt x="1100628" y="46336"/>
                  <a:pt x="1087831" y="46336"/>
                </a:cubicBezTo>
                <a:cubicBezTo>
                  <a:pt x="1075034" y="46336"/>
                  <a:pt x="1064661" y="35964"/>
                  <a:pt x="1064661" y="23170"/>
                </a:cubicBezTo>
                <a:cubicBezTo>
                  <a:pt x="1064661" y="10376"/>
                  <a:pt x="1075034" y="4"/>
                  <a:pt x="1087831" y="4"/>
                </a:cubicBezTo>
                <a:close/>
                <a:moveTo>
                  <a:pt x="910730" y="4"/>
                </a:moveTo>
                <a:cubicBezTo>
                  <a:pt x="923521" y="4"/>
                  <a:pt x="933893" y="10376"/>
                  <a:pt x="933893" y="23170"/>
                </a:cubicBezTo>
                <a:cubicBezTo>
                  <a:pt x="933893" y="35964"/>
                  <a:pt x="923521" y="46336"/>
                  <a:pt x="910730" y="46336"/>
                </a:cubicBezTo>
                <a:cubicBezTo>
                  <a:pt x="897929" y="46336"/>
                  <a:pt x="887563" y="35964"/>
                  <a:pt x="887563" y="23170"/>
                </a:cubicBezTo>
                <a:cubicBezTo>
                  <a:pt x="887563" y="10376"/>
                  <a:pt x="897929" y="4"/>
                  <a:pt x="910730" y="4"/>
                </a:cubicBezTo>
                <a:close/>
                <a:moveTo>
                  <a:pt x="733632" y="4"/>
                </a:moveTo>
                <a:cubicBezTo>
                  <a:pt x="746426" y="4"/>
                  <a:pt x="756798" y="10376"/>
                  <a:pt x="756798" y="23170"/>
                </a:cubicBezTo>
                <a:cubicBezTo>
                  <a:pt x="756798" y="35964"/>
                  <a:pt x="746426" y="46336"/>
                  <a:pt x="733632" y="46336"/>
                </a:cubicBezTo>
                <a:cubicBezTo>
                  <a:pt x="720838" y="46336"/>
                  <a:pt x="710465" y="35964"/>
                  <a:pt x="710465" y="23170"/>
                </a:cubicBezTo>
                <a:cubicBezTo>
                  <a:pt x="710465" y="10376"/>
                  <a:pt x="720838" y="4"/>
                  <a:pt x="733632" y="4"/>
                </a:cubicBezTo>
                <a:close/>
                <a:moveTo>
                  <a:pt x="556529" y="4"/>
                </a:moveTo>
                <a:cubicBezTo>
                  <a:pt x="569323" y="4"/>
                  <a:pt x="579696" y="10376"/>
                  <a:pt x="579696" y="23170"/>
                </a:cubicBezTo>
                <a:cubicBezTo>
                  <a:pt x="579696" y="35964"/>
                  <a:pt x="569323" y="46336"/>
                  <a:pt x="556529" y="46336"/>
                </a:cubicBezTo>
                <a:cubicBezTo>
                  <a:pt x="543735" y="46336"/>
                  <a:pt x="533364" y="35964"/>
                  <a:pt x="533364" y="23170"/>
                </a:cubicBezTo>
                <a:cubicBezTo>
                  <a:pt x="533364" y="10376"/>
                  <a:pt x="543735" y="4"/>
                  <a:pt x="556529" y="4"/>
                </a:cubicBezTo>
                <a:close/>
                <a:moveTo>
                  <a:pt x="379432" y="4"/>
                </a:moveTo>
                <a:cubicBezTo>
                  <a:pt x="392227" y="4"/>
                  <a:pt x="402597" y="10376"/>
                  <a:pt x="402597" y="23170"/>
                </a:cubicBezTo>
                <a:cubicBezTo>
                  <a:pt x="402597" y="35964"/>
                  <a:pt x="392227" y="46336"/>
                  <a:pt x="379432" y="46336"/>
                </a:cubicBezTo>
                <a:cubicBezTo>
                  <a:pt x="366638" y="46336"/>
                  <a:pt x="356265" y="35964"/>
                  <a:pt x="356265" y="23170"/>
                </a:cubicBezTo>
                <a:cubicBezTo>
                  <a:pt x="356265" y="10376"/>
                  <a:pt x="366638" y="4"/>
                  <a:pt x="379432" y="4"/>
                </a:cubicBezTo>
                <a:close/>
                <a:moveTo>
                  <a:pt x="202330" y="4"/>
                </a:moveTo>
                <a:cubicBezTo>
                  <a:pt x="215124" y="4"/>
                  <a:pt x="225496" y="10376"/>
                  <a:pt x="225496" y="23170"/>
                </a:cubicBezTo>
                <a:cubicBezTo>
                  <a:pt x="225496" y="35964"/>
                  <a:pt x="215124" y="46336"/>
                  <a:pt x="202330" y="46336"/>
                </a:cubicBezTo>
                <a:cubicBezTo>
                  <a:pt x="189536" y="46336"/>
                  <a:pt x="179164" y="35964"/>
                  <a:pt x="179164" y="23170"/>
                </a:cubicBezTo>
                <a:cubicBezTo>
                  <a:pt x="179164" y="10376"/>
                  <a:pt x="189536" y="4"/>
                  <a:pt x="202330" y="4"/>
                </a:cubicBezTo>
                <a:close/>
                <a:moveTo>
                  <a:pt x="25232" y="4"/>
                </a:moveTo>
                <a:cubicBezTo>
                  <a:pt x="38026" y="4"/>
                  <a:pt x="48398" y="10376"/>
                  <a:pt x="48398" y="23170"/>
                </a:cubicBezTo>
                <a:cubicBezTo>
                  <a:pt x="48398" y="35964"/>
                  <a:pt x="38026" y="46336"/>
                  <a:pt x="25232" y="46336"/>
                </a:cubicBezTo>
                <a:cubicBezTo>
                  <a:pt x="12438" y="46336"/>
                  <a:pt x="2066" y="35964"/>
                  <a:pt x="2066" y="23170"/>
                </a:cubicBezTo>
                <a:cubicBezTo>
                  <a:pt x="2066" y="10376"/>
                  <a:pt x="12438" y="4"/>
                  <a:pt x="25232" y="4"/>
                </a:cubicBezTo>
                <a:close/>
                <a:moveTo>
                  <a:pt x="1793613" y="0"/>
                </a:moveTo>
                <a:cubicBezTo>
                  <a:pt x="1806407" y="0"/>
                  <a:pt x="1816779" y="10371"/>
                  <a:pt x="1816779" y="23165"/>
                </a:cubicBezTo>
                <a:cubicBezTo>
                  <a:pt x="1816779" y="35959"/>
                  <a:pt x="1806407" y="46331"/>
                  <a:pt x="1793613" y="46331"/>
                </a:cubicBezTo>
                <a:cubicBezTo>
                  <a:pt x="1780819" y="46331"/>
                  <a:pt x="1770447" y="35959"/>
                  <a:pt x="1770447" y="23165"/>
                </a:cubicBezTo>
                <a:cubicBezTo>
                  <a:pt x="1770447" y="10371"/>
                  <a:pt x="1780819" y="0"/>
                  <a:pt x="17936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6123608" y="5917650"/>
            <a:ext cx="1114574" cy="775147"/>
          </a:xfrm>
          <a:custGeom>
            <a:avLst/>
            <a:gdLst/>
            <a:ahLst/>
            <a:cxnLst/>
            <a:rect l="l" t="t" r="r" b="b"/>
            <a:pathLst>
              <a:path w="1114574" h="775147" extrusionOk="0">
                <a:moveTo>
                  <a:pt x="562715" y="728814"/>
                </a:moveTo>
                <a:cubicBezTo>
                  <a:pt x="575508" y="728814"/>
                  <a:pt x="585880" y="739186"/>
                  <a:pt x="585880" y="751981"/>
                </a:cubicBezTo>
                <a:cubicBezTo>
                  <a:pt x="585880" y="764775"/>
                  <a:pt x="575508" y="775147"/>
                  <a:pt x="562715" y="775147"/>
                </a:cubicBezTo>
                <a:cubicBezTo>
                  <a:pt x="549922" y="775147"/>
                  <a:pt x="539550" y="764775"/>
                  <a:pt x="539550" y="751981"/>
                </a:cubicBezTo>
                <a:cubicBezTo>
                  <a:pt x="539550" y="739186"/>
                  <a:pt x="549922" y="728814"/>
                  <a:pt x="562715" y="728814"/>
                </a:cubicBezTo>
                <a:close/>
                <a:moveTo>
                  <a:pt x="385617" y="728814"/>
                </a:moveTo>
                <a:cubicBezTo>
                  <a:pt x="398412" y="728814"/>
                  <a:pt x="408783" y="739186"/>
                  <a:pt x="408783" y="751981"/>
                </a:cubicBezTo>
                <a:cubicBezTo>
                  <a:pt x="408783" y="764775"/>
                  <a:pt x="398412" y="775147"/>
                  <a:pt x="385617" y="775147"/>
                </a:cubicBezTo>
                <a:cubicBezTo>
                  <a:pt x="372822" y="775147"/>
                  <a:pt x="362450" y="764775"/>
                  <a:pt x="362450" y="751981"/>
                </a:cubicBezTo>
                <a:cubicBezTo>
                  <a:pt x="362450" y="739186"/>
                  <a:pt x="372822" y="728814"/>
                  <a:pt x="385617" y="728814"/>
                </a:cubicBezTo>
                <a:close/>
                <a:moveTo>
                  <a:pt x="208527" y="728814"/>
                </a:moveTo>
                <a:cubicBezTo>
                  <a:pt x="221322" y="728814"/>
                  <a:pt x="231693" y="739186"/>
                  <a:pt x="231693" y="751981"/>
                </a:cubicBezTo>
                <a:cubicBezTo>
                  <a:pt x="231693" y="764775"/>
                  <a:pt x="221322" y="775147"/>
                  <a:pt x="208527" y="775147"/>
                </a:cubicBezTo>
                <a:cubicBezTo>
                  <a:pt x="195729" y="775147"/>
                  <a:pt x="185355" y="764775"/>
                  <a:pt x="185355" y="751981"/>
                </a:cubicBezTo>
                <a:cubicBezTo>
                  <a:pt x="185355" y="739186"/>
                  <a:pt x="195729" y="728814"/>
                  <a:pt x="208527" y="728814"/>
                </a:cubicBezTo>
                <a:close/>
                <a:moveTo>
                  <a:pt x="31424" y="728814"/>
                </a:moveTo>
                <a:cubicBezTo>
                  <a:pt x="44214" y="728814"/>
                  <a:pt x="54587" y="739186"/>
                  <a:pt x="54587" y="751981"/>
                </a:cubicBezTo>
                <a:cubicBezTo>
                  <a:pt x="54587" y="764775"/>
                  <a:pt x="44214" y="775147"/>
                  <a:pt x="31424" y="775147"/>
                </a:cubicBezTo>
                <a:cubicBezTo>
                  <a:pt x="18625" y="775147"/>
                  <a:pt x="8256" y="764775"/>
                  <a:pt x="8256" y="751981"/>
                </a:cubicBezTo>
                <a:cubicBezTo>
                  <a:pt x="8256" y="739186"/>
                  <a:pt x="18625" y="728814"/>
                  <a:pt x="31424" y="728814"/>
                </a:cubicBezTo>
                <a:close/>
                <a:moveTo>
                  <a:pt x="739805" y="728813"/>
                </a:moveTo>
                <a:cubicBezTo>
                  <a:pt x="752603" y="728813"/>
                  <a:pt x="762977" y="739186"/>
                  <a:pt x="762977" y="751981"/>
                </a:cubicBezTo>
                <a:cubicBezTo>
                  <a:pt x="762977" y="764775"/>
                  <a:pt x="752603" y="775147"/>
                  <a:pt x="739805" y="775147"/>
                </a:cubicBezTo>
                <a:cubicBezTo>
                  <a:pt x="727009" y="775147"/>
                  <a:pt x="716633" y="764775"/>
                  <a:pt x="716633" y="751981"/>
                </a:cubicBezTo>
                <a:cubicBezTo>
                  <a:pt x="716633" y="739186"/>
                  <a:pt x="727009" y="728813"/>
                  <a:pt x="739805" y="728813"/>
                </a:cubicBezTo>
                <a:close/>
                <a:moveTo>
                  <a:pt x="1091408" y="728809"/>
                </a:moveTo>
                <a:cubicBezTo>
                  <a:pt x="1104202" y="728809"/>
                  <a:pt x="1114574" y="739181"/>
                  <a:pt x="1114574" y="751975"/>
                </a:cubicBezTo>
                <a:cubicBezTo>
                  <a:pt x="1114574" y="764769"/>
                  <a:pt x="1104202" y="775142"/>
                  <a:pt x="1091408" y="775142"/>
                </a:cubicBezTo>
                <a:cubicBezTo>
                  <a:pt x="1078614" y="775142"/>
                  <a:pt x="1068242" y="764769"/>
                  <a:pt x="1068242" y="751975"/>
                </a:cubicBezTo>
                <a:cubicBezTo>
                  <a:pt x="1068242" y="739181"/>
                  <a:pt x="1078614" y="728809"/>
                  <a:pt x="1091408" y="728809"/>
                </a:cubicBezTo>
                <a:close/>
                <a:moveTo>
                  <a:pt x="914309" y="728809"/>
                </a:moveTo>
                <a:cubicBezTo>
                  <a:pt x="927103" y="728809"/>
                  <a:pt x="937475" y="739181"/>
                  <a:pt x="937475" y="751975"/>
                </a:cubicBezTo>
                <a:cubicBezTo>
                  <a:pt x="937475" y="764769"/>
                  <a:pt x="927103" y="775142"/>
                  <a:pt x="914309" y="775142"/>
                </a:cubicBezTo>
                <a:cubicBezTo>
                  <a:pt x="901515" y="775142"/>
                  <a:pt x="891143" y="764769"/>
                  <a:pt x="891143" y="751975"/>
                </a:cubicBezTo>
                <a:cubicBezTo>
                  <a:pt x="891143" y="739181"/>
                  <a:pt x="901515" y="728809"/>
                  <a:pt x="914309" y="728809"/>
                </a:cubicBezTo>
                <a:close/>
                <a:moveTo>
                  <a:pt x="731544" y="534742"/>
                </a:moveTo>
                <a:cubicBezTo>
                  <a:pt x="744345" y="534742"/>
                  <a:pt x="754719" y="545113"/>
                  <a:pt x="754719" y="557907"/>
                </a:cubicBezTo>
                <a:cubicBezTo>
                  <a:pt x="754719" y="570701"/>
                  <a:pt x="744345" y="581073"/>
                  <a:pt x="731544" y="581073"/>
                </a:cubicBezTo>
                <a:cubicBezTo>
                  <a:pt x="718748" y="581073"/>
                  <a:pt x="708374" y="570701"/>
                  <a:pt x="708374" y="557907"/>
                </a:cubicBezTo>
                <a:cubicBezTo>
                  <a:pt x="708374" y="545113"/>
                  <a:pt x="718748" y="534742"/>
                  <a:pt x="731544" y="534742"/>
                </a:cubicBezTo>
                <a:close/>
                <a:moveTo>
                  <a:pt x="554460" y="534742"/>
                </a:moveTo>
                <a:cubicBezTo>
                  <a:pt x="567253" y="534742"/>
                  <a:pt x="577624" y="545114"/>
                  <a:pt x="577624" y="557907"/>
                </a:cubicBezTo>
                <a:cubicBezTo>
                  <a:pt x="577624" y="570701"/>
                  <a:pt x="567253" y="581073"/>
                  <a:pt x="554460" y="581073"/>
                </a:cubicBezTo>
                <a:cubicBezTo>
                  <a:pt x="541665" y="581073"/>
                  <a:pt x="531294" y="570701"/>
                  <a:pt x="531294" y="557907"/>
                </a:cubicBezTo>
                <a:cubicBezTo>
                  <a:pt x="531294" y="545114"/>
                  <a:pt x="541665" y="534742"/>
                  <a:pt x="554460" y="534742"/>
                </a:cubicBezTo>
                <a:close/>
                <a:moveTo>
                  <a:pt x="377361" y="534742"/>
                </a:moveTo>
                <a:cubicBezTo>
                  <a:pt x="390154" y="534742"/>
                  <a:pt x="400527" y="545114"/>
                  <a:pt x="400527" y="557907"/>
                </a:cubicBezTo>
                <a:cubicBezTo>
                  <a:pt x="400527" y="570701"/>
                  <a:pt x="390154" y="581073"/>
                  <a:pt x="377361" y="581073"/>
                </a:cubicBezTo>
                <a:cubicBezTo>
                  <a:pt x="364566" y="581073"/>
                  <a:pt x="354196" y="570701"/>
                  <a:pt x="354196" y="557907"/>
                </a:cubicBezTo>
                <a:cubicBezTo>
                  <a:pt x="354196" y="545114"/>
                  <a:pt x="364566" y="534742"/>
                  <a:pt x="377361" y="534742"/>
                </a:cubicBezTo>
                <a:close/>
                <a:moveTo>
                  <a:pt x="200268" y="534742"/>
                </a:moveTo>
                <a:cubicBezTo>
                  <a:pt x="213065" y="534742"/>
                  <a:pt x="223437" y="545114"/>
                  <a:pt x="223437" y="557907"/>
                </a:cubicBezTo>
                <a:cubicBezTo>
                  <a:pt x="223437" y="570701"/>
                  <a:pt x="213065" y="581073"/>
                  <a:pt x="200268" y="581073"/>
                </a:cubicBezTo>
                <a:cubicBezTo>
                  <a:pt x="187472" y="581073"/>
                  <a:pt x="177095" y="570701"/>
                  <a:pt x="177095" y="557907"/>
                </a:cubicBezTo>
                <a:cubicBezTo>
                  <a:pt x="177095" y="545114"/>
                  <a:pt x="187472" y="534742"/>
                  <a:pt x="200268" y="534742"/>
                </a:cubicBezTo>
                <a:close/>
                <a:moveTo>
                  <a:pt x="23166" y="534742"/>
                </a:moveTo>
                <a:cubicBezTo>
                  <a:pt x="35960" y="534742"/>
                  <a:pt x="46330" y="545114"/>
                  <a:pt x="46330" y="557907"/>
                </a:cubicBezTo>
                <a:cubicBezTo>
                  <a:pt x="46330" y="570701"/>
                  <a:pt x="35960" y="581073"/>
                  <a:pt x="23166" y="581073"/>
                </a:cubicBezTo>
                <a:cubicBezTo>
                  <a:pt x="10370" y="581073"/>
                  <a:pt x="0" y="570701"/>
                  <a:pt x="0" y="557907"/>
                </a:cubicBezTo>
                <a:cubicBezTo>
                  <a:pt x="0" y="545114"/>
                  <a:pt x="10370" y="534742"/>
                  <a:pt x="23166" y="534742"/>
                </a:cubicBezTo>
                <a:close/>
                <a:moveTo>
                  <a:pt x="1083151" y="534737"/>
                </a:moveTo>
                <a:cubicBezTo>
                  <a:pt x="1095945" y="534737"/>
                  <a:pt x="1106317" y="545109"/>
                  <a:pt x="1106317" y="557902"/>
                </a:cubicBezTo>
                <a:cubicBezTo>
                  <a:pt x="1106317" y="570696"/>
                  <a:pt x="1095945" y="581068"/>
                  <a:pt x="1083151" y="581068"/>
                </a:cubicBezTo>
                <a:cubicBezTo>
                  <a:pt x="1070357" y="581068"/>
                  <a:pt x="1059985" y="570696"/>
                  <a:pt x="1059985" y="557902"/>
                </a:cubicBezTo>
                <a:cubicBezTo>
                  <a:pt x="1059985" y="545109"/>
                  <a:pt x="1070357" y="534737"/>
                  <a:pt x="1083151" y="534737"/>
                </a:cubicBezTo>
                <a:close/>
                <a:moveTo>
                  <a:pt x="906052" y="534737"/>
                </a:moveTo>
                <a:cubicBezTo>
                  <a:pt x="918846" y="534737"/>
                  <a:pt x="929218" y="545109"/>
                  <a:pt x="929218" y="557903"/>
                </a:cubicBezTo>
                <a:cubicBezTo>
                  <a:pt x="929218" y="570696"/>
                  <a:pt x="918846" y="581068"/>
                  <a:pt x="906052" y="581068"/>
                </a:cubicBezTo>
                <a:cubicBezTo>
                  <a:pt x="893258" y="581068"/>
                  <a:pt x="882886" y="570696"/>
                  <a:pt x="882886" y="557903"/>
                </a:cubicBezTo>
                <a:cubicBezTo>
                  <a:pt x="882886" y="545109"/>
                  <a:pt x="893258" y="534737"/>
                  <a:pt x="906052" y="534737"/>
                </a:cubicBezTo>
                <a:close/>
                <a:moveTo>
                  <a:pt x="733610" y="363379"/>
                </a:moveTo>
                <a:cubicBezTo>
                  <a:pt x="746408" y="363379"/>
                  <a:pt x="756783" y="373750"/>
                  <a:pt x="756783" y="386544"/>
                </a:cubicBezTo>
                <a:cubicBezTo>
                  <a:pt x="756783" y="399338"/>
                  <a:pt x="746408" y="409710"/>
                  <a:pt x="733610" y="409710"/>
                </a:cubicBezTo>
                <a:cubicBezTo>
                  <a:pt x="720813" y="409710"/>
                  <a:pt x="710439" y="399338"/>
                  <a:pt x="710439" y="386544"/>
                </a:cubicBezTo>
                <a:cubicBezTo>
                  <a:pt x="710439" y="373750"/>
                  <a:pt x="720813" y="363379"/>
                  <a:pt x="733610" y="363379"/>
                </a:cubicBezTo>
                <a:close/>
                <a:moveTo>
                  <a:pt x="556523" y="363379"/>
                </a:moveTo>
                <a:cubicBezTo>
                  <a:pt x="569317" y="363379"/>
                  <a:pt x="579689" y="373750"/>
                  <a:pt x="579689" y="386544"/>
                </a:cubicBezTo>
                <a:cubicBezTo>
                  <a:pt x="579689" y="399338"/>
                  <a:pt x="569317" y="409710"/>
                  <a:pt x="556523" y="409710"/>
                </a:cubicBezTo>
                <a:cubicBezTo>
                  <a:pt x="543730" y="409710"/>
                  <a:pt x="533358" y="399338"/>
                  <a:pt x="533358" y="386544"/>
                </a:cubicBezTo>
                <a:cubicBezTo>
                  <a:pt x="533358" y="373750"/>
                  <a:pt x="543730" y="363379"/>
                  <a:pt x="556523" y="363379"/>
                </a:cubicBezTo>
                <a:close/>
                <a:moveTo>
                  <a:pt x="379424" y="363379"/>
                </a:moveTo>
                <a:cubicBezTo>
                  <a:pt x="392219" y="363379"/>
                  <a:pt x="402590" y="373750"/>
                  <a:pt x="402590" y="386544"/>
                </a:cubicBezTo>
                <a:cubicBezTo>
                  <a:pt x="402590" y="399338"/>
                  <a:pt x="392219" y="409710"/>
                  <a:pt x="379424" y="409710"/>
                </a:cubicBezTo>
                <a:cubicBezTo>
                  <a:pt x="366630" y="409710"/>
                  <a:pt x="356258" y="399338"/>
                  <a:pt x="356258" y="386544"/>
                </a:cubicBezTo>
                <a:cubicBezTo>
                  <a:pt x="356258" y="373750"/>
                  <a:pt x="366630" y="363379"/>
                  <a:pt x="379424" y="363379"/>
                </a:cubicBezTo>
                <a:close/>
                <a:moveTo>
                  <a:pt x="202333" y="363379"/>
                </a:moveTo>
                <a:cubicBezTo>
                  <a:pt x="215130" y="363379"/>
                  <a:pt x="225502" y="373750"/>
                  <a:pt x="225502" y="386544"/>
                </a:cubicBezTo>
                <a:cubicBezTo>
                  <a:pt x="225502" y="399338"/>
                  <a:pt x="215130" y="409710"/>
                  <a:pt x="202333" y="409710"/>
                </a:cubicBezTo>
                <a:cubicBezTo>
                  <a:pt x="189536" y="409710"/>
                  <a:pt x="179163" y="399338"/>
                  <a:pt x="179163" y="386544"/>
                </a:cubicBezTo>
                <a:cubicBezTo>
                  <a:pt x="179163" y="373750"/>
                  <a:pt x="189536" y="363379"/>
                  <a:pt x="202333" y="363379"/>
                </a:cubicBezTo>
                <a:close/>
                <a:moveTo>
                  <a:pt x="25233" y="363379"/>
                </a:moveTo>
                <a:cubicBezTo>
                  <a:pt x="38024" y="363379"/>
                  <a:pt x="48396" y="373750"/>
                  <a:pt x="48396" y="386544"/>
                </a:cubicBezTo>
                <a:cubicBezTo>
                  <a:pt x="48396" y="399338"/>
                  <a:pt x="38024" y="409710"/>
                  <a:pt x="25233" y="409710"/>
                </a:cubicBezTo>
                <a:cubicBezTo>
                  <a:pt x="12434" y="409710"/>
                  <a:pt x="2067" y="399338"/>
                  <a:pt x="2067" y="386544"/>
                </a:cubicBezTo>
                <a:cubicBezTo>
                  <a:pt x="2067" y="373750"/>
                  <a:pt x="12434" y="363379"/>
                  <a:pt x="25233" y="363379"/>
                </a:cubicBezTo>
                <a:close/>
                <a:moveTo>
                  <a:pt x="1085215" y="363373"/>
                </a:moveTo>
                <a:cubicBezTo>
                  <a:pt x="1098009" y="363373"/>
                  <a:pt x="1108381" y="373745"/>
                  <a:pt x="1108381" y="386539"/>
                </a:cubicBezTo>
                <a:cubicBezTo>
                  <a:pt x="1108381" y="399334"/>
                  <a:pt x="1098009" y="409705"/>
                  <a:pt x="1085215" y="409705"/>
                </a:cubicBezTo>
                <a:cubicBezTo>
                  <a:pt x="1072421" y="409705"/>
                  <a:pt x="1062049" y="399334"/>
                  <a:pt x="1062049" y="386539"/>
                </a:cubicBezTo>
                <a:cubicBezTo>
                  <a:pt x="1062049" y="373745"/>
                  <a:pt x="1072421" y="363373"/>
                  <a:pt x="1085215" y="363373"/>
                </a:cubicBezTo>
                <a:close/>
                <a:moveTo>
                  <a:pt x="908116" y="363373"/>
                </a:moveTo>
                <a:cubicBezTo>
                  <a:pt x="920910" y="363373"/>
                  <a:pt x="931282" y="373745"/>
                  <a:pt x="931282" y="386539"/>
                </a:cubicBezTo>
                <a:cubicBezTo>
                  <a:pt x="931282" y="399334"/>
                  <a:pt x="920910" y="409705"/>
                  <a:pt x="908116" y="409705"/>
                </a:cubicBezTo>
                <a:cubicBezTo>
                  <a:pt x="895322" y="409705"/>
                  <a:pt x="884950" y="399334"/>
                  <a:pt x="884950" y="386539"/>
                </a:cubicBezTo>
                <a:cubicBezTo>
                  <a:pt x="884950" y="373745"/>
                  <a:pt x="895322" y="363373"/>
                  <a:pt x="908116" y="363373"/>
                </a:cubicBezTo>
                <a:close/>
                <a:moveTo>
                  <a:pt x="733610" y="171367"/>
                </a:moveTo>
                <a:cubicBezTo>
                  <a:pt x="746410" y="171367"/>
                  <a:pt x="756784" y="181739"/>
                  <a:pt x="756784" y="194532"/>
                </a:cubicBezTo>
                <a:cubicBezTo>
                  <a:pt x="756784" y="207326"/>
                  <a:pt x="746410" y="217698"/>
                  <a:pt x="733610" y="217698"/>
                </a:cubicBezTo>
                <a:cubicBezTo>
                  <a:pt x="720813" y="217698"/>
                  <a:pt x="710439" y="207326"/>
                  <a:pt x="710439" y="194532"/>
                </a:cubicBezTo>
                <a:cubicBezTo>
                  <a:pt x="710439" y="181739"/>
                  <a:pt x="720813" y="171367"/>
                  <a:pt x="733610" y="171367"/>
                </a:cubicBezTo>
                <a:close/>
                <a:moveTo>
                  <a:pt x="556524" y="171367"/>
                </a:moveTo>
                <a:cubicBezTo>
                  <a:pt x="569319" y="171367"/>
                  <a:pt x="579689" y="181739"/>
                  <a:pt x="579689" y="194533"/>
                </a:cubicBezTo>
                <a:cubicBezTo>
                  <a:pt x="579689" y="207327"/>
                  <a:pt x="569319" y="217698"/>
                  <a:pt x="556524" y="217698"/>
                </a:cubicBezTo>
                <a:cubicBezTo>
                  <a:pt x="543730" y="217698"/>
                  <a:pt x="533359" y="207327"/>
                  <a:pt x="533359" y="194533"/>
                </a:cubicBezTo>
                <a:cubicBezTo>
                  <a:pt x="533359" y="181739"/>
                  <a:pt x="543730" y="171367"/>
                  <a:pt x="556524" y="171367"/>
                </a:cubicBezTo>
                <a:close/>
                <a:moveTo>
                  <a:pt x="379425" y="171367"/>
                </a:moveTo>
                <a:cubicBezTo>
                  <a:pt x="392219" y="171367"/>
                  <a:pt x="402592" y="181739"/>
                  <a:pt x="402592" y="194533"/>
                </a:cubicBezTo>
                <a:cubicBezTo>
                  <a:pt x="402592" y="207327"/>
                  <a:pt x="392219" y="217698"/>
                  <a:pt x="379425" y="217698"/>
                </a:cubicBezTo>
                <a:cubicBezTo>
                  <a:pt x="366630" y="217698"/>
                  <a:pt x="356258" y="207327"/>
                  <a:pt x="356258" y="194533"/>
                </a:cubicBezTo>
                <a:cubicBezTo>
                  <a:pt x="356258" y="181739"/>
                  <a:pt x="366630" y="171367"/>
                  <a:pt x="379425" y="171367"/>
                </a:cubicBezTo>
                <a:close/>
                <a:moveTo>
                  <a:pt x="202334" y="171367"/>
                </a:moveTo>
                <a:cubicBezTo>
                  <a:pt x="215130" y="171367"/>
                  <a:pt x="225502" y="181739"/>
                  <a:pt x="225502" y="194533"/>
                </a:cubicBezTo>
                <a:cubicBezTo>
                  <a:pt x="225502" y="207327"/>
                  <a:pt x="215130" y="217699"/>
                  <a:pt x="202334" y="217699"/>
                </a:cubicBezTo>
                <a:cubicBezTo>
                  <a:pt x="189536" y="217699"/>
                  <a:pt x="179163" y="207327"/>
                  <a:pt x="179163" y="194533"/>
                </a:cubicBezTo>
                <a:cubicBezTo>
                  <a:pt x="179163" y="181739"/>
                  <a:pt x="189536" y="171367"/>
                  <a:pt x="202334" y="171367"/>
                </a:cubicBezTo>
                <a:close/>
                <a:moveTo>
                  <a:pt x="25233" y="171367"/>
                </a:moveTo>
                <a:cubicBezTo>
                  <a:pt x="38027" y="171367"/>
                  <a:pt x="48396" y="181739"/>
                  <a:pt x="48396" y="194533"/>
                </a:cubicBezTo>
                <a:cubicBezTo>
                  <a:pt x="48396" y="207327"/>
                  <a:pt x="38027" y="217699"/>
                  <a:pt x="25233" y="217699"/>
                </a:cubicBezTo>
                <a:cubicBezTo>
                  <a:pt x="12434" y="217699"/>
                  <a:pt x="2067" y="207327"/>
                  <a:pt x="2067" y="194533"/>
                </a:cubicBezTo>
                <a:cubicBezTo>
                  <a:pt x="2067" y="181739"/>
                  <a:pt x="12434" y="171367"/>
                  <a:pt x="25233" y="171367"/>
                </a:cubicBezTo>
                <a:close/>
                <a:moveTo>
                  <a:pt x="1085215" y="171362"/>
                </a:moveTo>
                <a:cubicBezTo>
                  <a:pt x="1098009" y="171362"/>
                  <a:pt x="1108381" y="181734"/>
                  <a:pt x="1108381" y="194528"/>
                </a:cubicBezTo>
                <a:cubicBezTo>
                  <a:pt x="1108381" y="207322"/>
                  <a:pt x="1098009" y="217694"/>
                  <a:pt x="1085215" y="217694"/>
                </a:cubicBezTo>
                <a:cubicBezTo>
                  <a:pt x="1072421" y="217694"/>
                  <a:pt x="1062049" y="207322"/>
                  <a:pt x="1062049" y="194528"/>
                </a:cubicBezTo>
                <a:cubicBezTo>
                  <a:pt x="1062049" y="181734"/>
                  <a:pt x="1072421" y="171362"/>
                  <a:pt x="1085215" y="171362"/>
                </a:cubicBezTo>
                <a:close/>
                <a:moveTo>
                  <a:pt x="908116" y="171362"/>
                </a:moveTo>
                <a:cubicBezTo>
                  <a:pt x="920910" y="171362"/>
                  <a:pt x="931282" y="181734"/>
                  <a:pt x="931282" y="194528"/>
                </a:cubicBezTo>
                <a:cubicBezTo>
                  <a:pt x="931282" y="207322"/>
                  <a:pt x="920910" y="217694"/>
                  <a:pt x="908116" y="217694"/>
                </a:cubicBezTo>
                <a:cubicBezTo>
                  <a:pt x="895322" y="217694"/>
                  <a:pt x="884950" y="207322"/>
                  <a:pt x="884950" y="194528"/>
                </a:cubicBezTo>
                <a:cubicBezTo>
                  <a:pt x="884950" y="181734"/>
                  <a:pt x="895322" y="171362"/>
                  <a:pt x="908116" y="171362"/>
                </a:cubicBezTo>
                <a:close/>
                <a:moveTo>
                  <a:pt x="735676" y="4"/>
                </a:moveTo>
                <a:cubicBezTo>
                  <a:pt x="748475" y="4"/>
                  <a:pt x="758849" y="10376"/>
                  <a:pt x="758849" y="23170"/>
                </a:cubicBezTo>
                <a:cubicBezTo>
                  <a:pt x="758849" y="35964"/>
                  <a:pt x="748475" y="46336"/>
                  <a:pt x="735676" y="46336"/>
                </a:cubicBezTo>
                <a:cubicBezTo>
                  <a:pt x="722879" y="46336"/>
                  <a:pt x="712504" y="35964"/>
                  <a:pt x="712504" y="23170"/>
                </a:cubicBezTo>
                <a:cubicBezTo>
                  <a:pt x="712504" y="10376"/>
                  <a:pt x="722879" y="4"/>
                  <a:pt x="735676" y="4"/>
                </a:cubicBezTo>
                <a:close/>
                <a:moveTo>
                  <a:pt x="558589" y="4"/>
                </a:moveTo>
                <a:cubicBezTo>
                  <a:pt x="571384" y="4"/>
                  <a:pt x="581753" y="10376"/>
                  <a:pt x="581753" y="23170"/>
                </a:cubicBezTo>
                <a:cubicBezTo>
                  <a:pt x="581753" y="35964"/>
                  <a:pt x="571384" y="46336"/>
                  <a:pt x="558589" y="46336"/>
                </a:cubicBezTo>
                <a:cubicBezTo>
                  <a:pt x="545797" y="46336"/>
                  <a:pt x="535424" y="35964"/>
                  <a:pt x="535424" y="23170"/>
                </a:cubicBezTo>
                <a:cubicBezTo>
                  <a:pt x="535424" y="10376"/>
                  <a:pt x="545797" y="4"/>
                  <a:pt x="558589" y="4"/>
                </a:cubicBezTo>
                <a:close/>
                <a:moveTo>
                  <a:pt x="381491" y="4"/>
                </a:moveTo>
                <a:cubicBezTo>
                  <a:pt x="394285" y="4"/>
                  <a:pt x="404657" y="10376"/>
                  <a:pt x="404657" y="23170"/>
                </a:cubicBezTo>
                <a:cubicBezTo>
                  <a:pt x="404657" y="35964"/>
                  <a:pt x="394285" y="46336"/>
                  <a:pt x="381491" y="46336"/>
                </a:cubicBezTo>
                <a:cubicBezTo>
                  <a:pt x="368695" y="46336"/>
                  <a:pt x="358325" y="35964"/>
                  <a:pt x="358325" y="23170"/>
                </a:cubicBezTo>
                <a:cubicBezTo>
                  <a:pt x="358325" y="10376"/>
                  <a:pt x="368695" y="4"/>
                  <a:pt x="381491" y="4"/>
                </a:cubicBezTo>
                <a:close/>
                <a:moveTo>
                  <a:pt x="204399" y="4"/>
                </a:moveTo>
                <a:cubicBezTo>
                  <a:pt x="217196" y="4"/>
                  <a:pt x="227567" y="10376"/>
                  <a:pt x="227567" y="23170"/>
                </a:cubicBezTo>
                <a:cubicBezTo>
                  <a:pt x="227567" y="35964"/>
                  <a:pt x="217196" y="46336"/>
                  <a:pt x="204399" y="46336"/>
                </a:cubicBezTo>
                <a:cubicBezTo>
                  <a:pt x="191602" y="46336"/>
                  <a:pt x="181229" y="35964"/>
                  <a:pt x="181229" y="23170"/>
                </a:cubicBezTo>
                <a:cubicBezTo>
                  <a:pt x="181229" y="10376"/>
                  <a:pt x="191602" y="4"/>
                  <a:pt x="204399" y="4"/>
                </a:cubicBezTo>
                <a:close/>
                <a:moveTo>
                  <a:pt x="27298" y="4"/>
                </a:moveTo>
                <a:cubicBezTo>
                  <a:pt x="40089" y="4"/>
                  <a:pt x="50461" y="10376"/>
                  <a:pt x="50461" y="23170"/>
                </a:cubicBezTo>
                <a:cubicBezTo>
                  <a:pt x="50461" y="35964"/>
                  <a:pt x="40089" y="46336"/>
                  <a:pt x="27298" y="46336"/>
                </a:cubicBezTo>
                <a:cubicBezTo>
                  <a:pt x="14497" y="46336"/>
                  <a:pt x="4131" y="35964"/>
                  <a:pt x="4131" y="23170"/>
                </a:cubicBezTo>
                <a:cubicBezTo>
                  <a:pt x="4131" y="10376"/>
                  <a:pt x="14497" y="4"/>
                  <a:pt x="27298" y="4"/>
                </a:cubicBezTo>
                <a:close/>
                <a:moveTo>
                  <a:pt x="1087280" y="0"/>
                </a:moveTo>
                <a:cubicBezTo>
                  <a:pt x="1100074" y="0"/>
                  <a:pt x="1110446" y="10371"/>
                  <a:pt x="1110446" y="23165"/>
                </a:cubicBezTo>
                <a:cubicBezTo>
                  <a:pt x="1110446" y="35959"/>
                  <a:pt x="1100074" y="46331"/>
                  <a:pt x="1087280" y="46331"/>
                </a:cubicBezTo>
                <a:cubicBezTo>
                  <a:pt x="1074486" y="46331"/>
                  <a:pt x="1064114" y="35959"/>
                  <a:pt x="1064114" y="23165"/>
                </a:cubicBezTo>
                <a:cubicBezTo>
                  <a:pt x="1064114" y="10371"/>
                  <a:pt x="1074486" y="0"/>
                  <a:pt x="1087280" y="0"/>
                </a:cubicBezTo>
                <a:close/>
                <a:moveTo>
                  <a:pt x="910181" y="0"/>
                </a:moveTo>
                <a:cubicBezTo>
                  <a:pt x="922975" y="0"/>
                  <a:pt x="933347" y="10371"/>
                  <a:pt x="933347" y="23165"/>
                </a:cubicBezTo>
                <a:cubicBezTo>
                  <a:pt x="933347" y="35959"/>
                  <a:pt x="922975" y="46331"/>
                  <a:pt x="910181" y="46331"/>
                </a:cubicBezTo>
                <a:cubicBezTo>
                  <a:pt x="897387" y="46331"/>
                  <a:pt x="887015" y="35959"/>
                  <a:pt x="887015" y="23165"/>
                </a:cubicBezTo>
                <a:cubicBezTo>
                  <a:pt x="887015" y="10371"/>
                  <a:pt x="897387" y="0"/>
                  <a:pt x="910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614887" y="6330365"/>
            <a:ext cx="246900" cy="246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 rot="2662362">
            <a:off x="-42717" y="455464"/>
            <a:ext cx="1015746" cy="500011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 rot="-5400000">
            <a:off x="641630" y="5895234"/>
            <a:ext cx="303300" cy="103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254369" y="5616618"/>
            <a:ext cx="479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 rot="-7578694">
            <a:off x="844542" y="5974267"/>
            <a:ext cx="1398717" cy="722822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 txBox="1"/>
          <p:nvPr/>
        </p:nvSpPr>
        <p:spPr>
          <a:xfrm rot="5400000" flipH="1">
            <a:off x="-677650" y="6348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accent3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92" name="Google Shape;192;p9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93" name="Google Shape;193;p9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" name="Google Shape;194;p9"/>
          <p:cNvSpPr/>
          <p:nvPr/>
        </p:nvSpPr>
        <p:spPr>
          <a:xfrm>
            <a:off x="11704321" y="4798194"/>
            <a:ext cx="303300" cy="103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10424009" y="239873"/>
            <a:ext cx="686700" cy="68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10737154" y="1021068"/>
            <a:ext cx="226500" cy="226500"/>
          </a:xfrm>
          <a:prstGeom prst="ellipse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 rot="5400000">
            <a:off x="11338777" y="338506"/>
            <a:ext cx="918000" cy="8058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11647468" y="46525"/>
            <a:ext cx="370200" cy="31920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1422901" y="6339124"/>
            <a:ext cx="403200" cy="40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 rot="5400000">
            <a:off x="11034391" y="5592731"/>
            <a:ext cx="386700" cy="73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11082694" y="6252492"/>
            <a:ext cx="290100" cy="4032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/>
          <p:nvPr/>
        </p:nvSpPr>
        <p:spPr>
          <a:xfrm rot="-9778265">
            <a:off x="636571" y="44362"/>
            <a:ext cx="1047195" cy="483797"/>
          </a:xfrm>
          <a:custGeom>
            <a:avLst/>
            <a:gdLst/>
            <a:ahLst/>
            <a:cxnLst/>
            <a:rect l="l" t="t" r="r" b="b"/>
            <a:pathLst>
              <a:path w="1048464" h="484383" extrusionOk="0">
                <a:moveTo>
                  <a:pt x="396123" y="469877"/>
                </a:moveTo>
                <a:cubicBezTo>
                  <a:pt x="354981" y="460412"/>
                  <a:pt x="314811" y="446314"/>
                  <a:pt x="276559" y="427591"/>
                </a:cubicBezTo>
                <a:cubicBezTo>
                  <a:pt x="104300" y="343274"/>
                  <a:pt x="-2288" y="178455"/>
                  <a:pt x="37" y="0"/>
                </a:cubicBezTo>
                <a:lnTo>
                  <a:pt x="136794" y="1485"/>
                </a:lnTo>
                <a:lnTo>
                  <a:pt x="139812" y="51937"/>
                </a:lnTo>
                <a:cubicBezTo>
                  <a:pt x="152403" y="100355"/>
                  <a:pt x="191891" y="138404"/>
                  <a:pt x="242909" y="145186"/>
                </a:cubicBezTo>
                <a:cubicBezTo>
                  <a:pt x="310932" y="154230"/>
                  <a:pt x="373693" y="104265"/>
                  <a:pt x="383090" y="33586"/>
                </a:cubicBezTo>
                <a:lnTo>
                  <a:pt x="381329" y="4141"/>
                </a:lnTo>
                <a:lnTo>
                  <a:pt x="524232" y="5693"/>
                </a:lnTo>
                <a:lnTo>
                  <a:pt x="1048464" y="5693"/>
                </a:lnTo>
                <a:cubicBezTo>
                  <a:pt x="1048464" y="183896"/>
                  <a:pt x="940057" y="347347"/>
                  <a:pt x="767109" y="429909"/>
                </a:cubicBezTo>
                <a:cubicBezTo>
                  <a:pt x="651721" y="484993"/>
                  <a:pt x="519548" y="498275"/>
                  <a:pt x="396123" y="4698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 rot="4051234">
            <a:off x="9743537" y="542365"/>
            <a:ext cx="822643" cy="425122"/>
          </a:xfrm>
          <a:custGeom>
            <a:avLst/>
            <a:gdLst/>
            <a:ahLst/>
            <a:cxnLst/>
            <a:rect l="l" t="t" r="r" b="b"/>
            <a:pathLst>
              <a:path w="1048464" h="541820" extrusionOk="0">
                <a:moveTo>
                  <a:pt x="1048464" y="5694"/>
                </a:moveTo>
                <a:cubicBezTo>
                  <a:pt x="1048464" y="196064"/>
                  <a:pt x="949752" y="372157"/>
                  <a:pt x="789116" y="468347"/>
                </a:cubicBezTo>
                <a:cubicBezTo>
                  <a:pt x="623738" y="567377"/>
                  <a:pt x="418701" y="566225"/>
                  <a:pt x="254396" y="465344"/>
                </a:cubicBezTo>
                <a:cubicBezTo>
                  <a:pt x="94860" y="367391"/>
                  <a:pt x="-1947" y="190290"/>
                  <a:pt x="30" y="0"/>
                </a:cubicBezTo>
              </a:path>
            </a:pathLst>
          </a:cu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9"/>
          <p:cNvSpPr/>
          <p:nvPr/>
        </p:nvSpPr>
        <p:spPr>
          <a:xfrm rot="10800000">
            <a:off x="11396942" y="1426124"/>
            <a:ext cx="683400" cy="6834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/>
          <p:nvPr/>
        </p:nvSpPr>
        <p:spPr>
          <a:xfrm>
            <a:off x="196483" y="5877050"/>
            <a:ext cx="1114574" cy="775147"/>
          </a:xfrm>
          <a:custGeom>
            <a:avLst/>
            <a:gdLst/>
            <a:ahLst/>
            <a:cxnLst/>
            <a:rect l="l" t="t" r="r" b="b"/>
            <a:pathLst>
              <a:path w="1114574" h="775147" extrusionOk="0">
                <a:moveTo>
                  <a:pt x="562715" y="728814"/>
                </a:moveTo>
                <a:cubicBezTo>
                  <a:pt x="575508" y="728814"/>
                  <a:pt x="585880" y="739186"/>
                  <a:pt x="585880" y="751981"/>
                </a:cubicBezTo>
                <a:cubicBezTo>
                  <a:pt x="585880" y="764775"/>
                  <a:pt x="575508" y="775147"/>
                  <a:pt x="562715" y="775147"/>
                </a:cubicBezTo>
                <a:cubicBezTo>
                  <a:pt x="549922" y="775147"/>
                  <a:pt x="539550" y="764775"/>
                  <a:pt x="539550" y="751981"/>
                </a:cubicBezTo>
                <a:cubicBezTo>
                  <a:pt x="539550" y="739186"/>
                  <a:pt x="549922" y="728814"/>
                  <a:pt x="562715" y="728814"/>
                </a:cubicBezTo>
                <a:close/>
                <a:moveTo>
                  <a:pt x="385617" y="728814"/>
                </a:moveTo>
                <a:cubicBezTo>
                  <a:pt x="398412" y="728814"/>
                  <a:pt x="408783" y="739186"/>
                  <a:pt x="408783" y="751981"/>
                </a:cubicBezTo>
                <a:cubicBezTo>
                  <a:pt x="408783" y="764775"/>
                  <a:pt x="398412" y="775147"/>
                  <a:pt x="385617" y="775147"/>
                </a:cubicBezTo>
                <a:cubicBezTo>
                  <a:pt x="372822" y="775147"/>
                  <a:pt x="362450" y="764775"/>
                  <a:pt x="362450" y="751981"/>
                </a:cubicBezTo>
                <a:cubicBezTo>
                  <a:pt x="362450" y="739186"/>
                  <a:pt x="372822" y="728814"/>
                  <a:pt x="385617" y="728814"/>
                </a:cubicBezTo>
                <a:close/>
                <a:moveTo>
                  <a:pt x="208527" y="728814"/>
                </a:moveTo>
                <a:cubicBezTo>
                  <a:pt x="221322" y="728814"/>
                  <a:pt x="231693" y="739186"/>
                  <a:pt x="231693" y="751981"/>
                </a:cubicBezTo>
                <a:cubicBezTo>
                  <a:pt x="231693" y="764775"/>
                  <a:pt x="221322" y="775147"/>
                  <a:pt x="208527" y="775147"/>
                </a:cubicBezTo>
                <a:cubicBezTo>
                  <a:pt x="195729" y="775147"/>
                  <a:pt x="185355" y="764775"/>
                  <a:pt x="185355" y="751981"/>
                </a:cubicBezTo>
                <a:cubicBezTo>
                  <a:pt x="185355" y="739186"/>
                  <a:pt x="195729" y="728814"/>
                  <a:pt x="208527" y="728814"/>
                </a:cubicBezTo>
                <a:close/>
                <a:moveTo>
                  <a:pt x="31424" y="728814"/>
                </a:moveTo>
                <a:cubicBezTo>
                  <a:pt x="44214" y="728814"/>
                  <a:pt x="54587" y="739186"/>
                  <a:pt x="54587" y="751981"/>
                </a:cubicBezTo>
                <a:cubicBezTo>
                  <a:pt x="54587" y="764775"/>
                  <a:pt x="44214" y="775147"/>
                  <a:pt x="31424" y="775147"/>
                </a:cubicBezTo>
                <a:cubicBezTo>
                  <a:pt x="18625" y="775147"/>
                  <a:pt x="8256" y="764775"/>
                  <a:pt x="8256" y="751981"/>
                </a:cubicBezTo>
                <a:cubicBezTo>
                  <a:pt x="8256" y="739186"/>
                  <a:pt x="18625" y="728814"/>
                  <a:pt x="31424" y="728814"/>
                </a:cubicBezTo>
                <a:close/>
                <a:moveTo>
                  <a:pt x="739805" y="728813"/>
                </a:moveTo>
                <a:cubicBezTo>
                  <a:pt x="752603" y="728813"/>
                  <a:pt x="762977" y="739186"/>
                  <a:pt x="762977" y="751981"/>
                </a:cubicBezTo>
                <a:cubicBezTo>
                  <a:pt x="762977" y="764775"/>
                  <a:pt x="752603" y="775147"/>
                  <a:pt x="739805" y="775147"/>
                </a:cubicBezTo>
                <a:cubicBezTo>
                  <a:pt x="727009" y="775147"/>
                  <a:pt x="716633" y="764775"/>
                  <a:pt x="716633" y="751981"/>
                </a:cubicBezTo>
                <a:cubicBezTo>
                  <a:pt x="716633" y="739186"/>
                  <a:pt x="727009" y="728813"/>
                  <a:pt x="739805" y="728813"/>
                </a:cubicBezTo>
                <a:close/>
                <a:moveTo>
                  <a:pt x="1091408" y="728809"/>
                </a:moveTo>
                <a:cubicBezTo>
                  <a:pt x="1104202" y="728809"/>
                  <a:pt x="1114574" y="739181"/>
                  <a:pt x="1114574" y="751975"/>
                </a:cubicBezTo>
                <a:cubicBezTo>
                  <a:pt x="1114574" y="764769"/>
                  <a:pt x="1104202" y="775142"/>
                  <a:pt x="1091408" y="775142"/>
                </a:cubicBezTo>
                <a:cubicBezTo>
                  <a:pt x="1078614" y="775142"/>
                  <a:pt x="1068242" y="764769"/>
                  <a:pt x="1068242" y="751975"/>
                </a:cubicBezTo>
                <a:cubicBezTo>
                  <a:pt x="1068242" y="739181"/>
                  <a:pt x="1078614" y="728809"/>
                  <a:pt x="1091408" y="728809"/>
                </a:cubicBezTo>
                <a:close/>
                <a:moveTo>
                  <a:pt x="914309" y="728809"/>
                </a:moveTo>
                <a:cubicBezTo>
                  <a:pt x="927103" y="728809"/>
                  <a:pt x="937475" y="739181"/>
                  <a:pt x="937475" y="751975"/>
                </a:cubicBezTo>
                <a:cubicBezTo>
                  <a:pt x="937475" y="764769"/>
                  <a:pt x="927103" y="775142"/>
                  <a:pt x="914309" y="775142"/>
                </a:cubicBezTo>
                <a:cubicBezTo>
                  <a:pt x="901515" y="775142"/>
                  <a:pt x="891143" y="764769"/>
                  <a:pt x="891143" y="751975"/>
                </a:cubicBezTo>
                <a:cubicBezTo>
                  <a:pt x="891143" y="739181"/>
                  <a:pt x="901515" y="728809"/>
                  <a:pt x="914309" y="728809"/>
                </a:cubicBezTo>
                <a:close/>
                <a:moveTo>
                  <a:pt x="731544" y="534742"/>
                </a:moveTo>
                <a:cubicBezTo>
                  <a:pt x="744345" y="534742"/>
                  <a:pt x="754719" y="545113"/>
                  <a:pt x="754719" y="557907"/>
                </a:cubicBezTo>
                <a:cubicBezTo>
                  <a:pt x="754719" y="570701"/>
                  <a:pt x="744345" y="581073"/>
                  <a:pt x="731544" y="581073"/>
                </a:cubicBezTo>
                <a:cubicBezTo>
                  <a:pt x="718748" y="581073"/>
                  <a:pt x="708374" y="570701"/>
                  <a:pt x="708374" y="557907"/>
                </a:cubicBezTo>
                <a:cubicBezTo>
                  <a:pt x="708374" y="545113"/>
                  <a:pt x="718748" y="534742"/>
                  <a:pt x="731544" y="534742"/>
                </a:cubicBezTo>
                <a:close/>
                <a:moveTo>
                  <a:pt x="554460" y="534742"/>
                </a:moveTo>
                <a:cubicBezTo>
                  <a:pt x="567253" y="534742"/>
                  <a:pt x="577624" y="545114"/>
                  <a:pt x="577624" y="557907"/>
                </a:cubicBezTo>
                <a:cubicBezTo>
                  <a:pt x="577624" y="570701"/>
                  <a:pt x="567253" y="581073"/>
                  <a:pt x="554460" y="581073"/>
                </a:cubicBezTo>
                <a:cubicBezTo>
                  <a:pt x="541665" y="581073"/>
                  <a:pt x="531294" y="570701"/>
                  <a:pt x="531294" y="557907"/>
                </a:cubicBezTo>
                <a:cubicBezTo>
                  <a:pt x="531294" y="545114"/>
                  <a:pt x="541665" y="534742"/>
                  <a:pt x="554460" y="534742"/>
                </a:cubicBezTo>
                <a:close/>
                <a:moveTo>
                  <a:pt x="377361" y="534742"/>
                </a:moveTo>
                <a:cubicBezTo>
                  <a:pt x="390154" y="534742"/>
                  <a:pt x="400527" y="545114"/>
                  <a:pt x="400527" y="557907"/>
                </a:cubicBezTo>
                <a:cubicBezTo>
                  <a:pt x="400527" y="570701"/>
                  <a:pt x="390154" y="581073"/>
                  <a:pt x="377361" y="581073"/>
                </a:cubicBezTo>
                <a:cubicBezTo>
                  <a:pt x="364566" y="581073"/>
                  <a:pt x="354196" y="570701"/>
                  <a:pt x="354196" y="557907"/>
                </a:cubicBezTo>
                <a:cubicBezTo>
                  <a:pt x="354196" y="545114"/>
                  <a:pt x="364566" y="534742"/>
                  <a:pt x="377361" y="534742"/>
                </a:cubicBezTo>
                <a:close/>
                <a:moveTo>
                  <a:pt x="200268" y="534742"/>
                </a:moveTo>
                <a:cubicBezTo>
                  <a:pt x="213065" y="534742"/>
                  <a:pt x="223437" y="545114"/>
                  <a:pt x="223437" y="557907"/>
                </a:cubicBezTo>
                <a:cubicBezTo>
                  <a:pt x="223437" y="570701"/>
                  <a:pt x="213065" y="581073"/>
                  <a:pt x="200268" y="581073"/>
                </a:cubicBezTo>
                <a:cubicBezTo>
                  <a:pt x="187472" y="581073"/>
                  <a:pt x="177095" y="570701"/>
                  <a:pt x="177095" y="557907"/>
                </a:cubicBezTo>
                <a:cubicBezTo>
                  <a:pt x="177095" y="545114"/>
                  <a:pt x="187472" y="534742"/>
                  <a:pt x="200268" y="534742"/>
                </a:cubicBezTo>
                <a:close/>
                <a:moveTo>
                  <a:pt x="23166" y="534742"/>
                </a:moveTo>
                <a:cubicBezTo>
                  <a:pt x="35960" y="534742"/>
                  <a:pt x="46330" y="545114"/>
                  <a:pt x="46330" y="557907"/>
                </a:cubicBezTo>
                <a:cubicBezTo>
                  <a:pt x="46330" y="570701"/>
                  <a:pt x="35960" y="581073"/>
                  <a:pt x="23166" y="581073"/>
                </a:cubicBezTo>
                <a:cubicBezTo>
                  <a:pt x="10370" y="581073"/>
                  <a:pt x="0" y="570701"/>
                  <a:pt x="0" y="557907"/>
                </a:cubicBezTo>
                <a:cubicBezTo>
                  <a:pt x="0" y="545114"/>
                  <a:pt x="10370" y="534742"/>
                  <a:pt x="23166" y="534742"/>
                </a:cubicBezTo>
                <a:close/>
                <a:moveTo>
                  <a:pt x="1083151" y="534737"/>
                </a:moveTo>
                <a:cubicBezTo>
                  <a:pt x="1095945" y="534737"/>
                  <a:pt x="1106317" y="545109"/>
                  <a:pt x="1106317" y="557902"/>
                </a:cubicBezTo>
                <a:cubicBezTo>
                  <a:pt x="1106317" y="570696"/>
                  <a:pt x="1095945" y="581068"/>
                  <a:pt x="1083151" y="581068"/>
                </a:cubicBezTo>
                <a:cubicBezTo>
                  <a:pt x="1070357" y="581068"/>
                  <a:pt x="1059985" y="570696"/>
                  <a:pt x="1059985" y="557902"/>
                </a:cubicBezTo>
                <a:cubicBezTo>
                  <a:pt x="1059985" y="545109"/>
                  <a:pt x="1070357" y="534737"/>
                  <a:pt x="1083151" y="534737"/>
                </a:cubicBezTo>
                <a:close/>
                <a:moveTo>
                  <a:pt x="906052" y="534737"/>
                </a:moveTo>
                <a:cubicBezTo>
                  <a:pt x="918846" y="534737"/>
                  <a:pt x="929218" y="545109"/>
                  <a:pt x="929218" y="557903"/>
                </a:cubicBezTo>
                <a:cubicBezTo>
                  <a:pt x="929218" y="570696"/>
                  <a:pt x="918846" y="581068"/>
                  <a:pt x="906052" y="581068"/>
                </a:cubicBezTo>
                <a:cubicBezTo>
                  <a:pt x="893258" y="581068"/>
                  <a:pt x="882886" y="570696"/>
                  <a:pt x="882886" y="557903"/>
                </a:cubicBezTo>
                <a:cubicBezTo>
                  <a:pt x="882886" y="545109"/>
                  <a:pt x="893258" y="534737"/>
                  <a:pt x="906052" y="534737"/>
                </a:cubicBezTo>
                <a:close/>
                <a:moveTo>
                  <a:pt x="733610" y="363379"/>
                </a:moveTo>
                <a:cubicBezTo>
                  <a:pt x="746408" y="363379"/>
                  <a:pt x="756783" y="373750"/>
                  <a:pt x="756783" y="386544"/>
                </a:cubicBezTo>
                <a:cubicBezTo>
                  <a:pt x="756783" y="399338"/>
                  <a:pt x="746408" y="409710"/>
                  <a:pt x="733610" y="409710"/>
                </a:cubicBezTo>
                <a:cubicBezTo>
                  <a:pt x="720813" y="409710"/>
                  <a:pt x="710439" y="399338"/>
                  <a:pt x="710439" y="386544"/>
                </a:cubicBezTo>
                <a:cubicBezTo>
                  <a:pt x="710439" y="373750"/>
                  <a:pt x="720813" y="363379"/>
                  <a:pt x="733610" y="363379"/>
                </a:cubicBezTo>
                <a:close/>
                <a:moveTo>
                  <a:pt x="556523" y="363379"/>
                </a:moveTo>
                <a:cubicBezTo>
                  <a:pt x="569317" y="363379"/>
                  <a:pt x="579689" y="373750"/>
                  <a:pt x="579689" y="386544"/>
                </a:cubicBezTo>
                <a:cubicBezTo>
                  <a:pt x="579689" y="399338"/>
                  <a:pt x="569317" y="409710"/>
                  <a:pt x="556523" y="409710"/>
                </a:cubicBezTo>
                <a:cubicBezTo>
                  <a:pt x="543730" y="409710"/>
                  <a:pt x="533358" y="399338"/>
                  <a:pt x="533358" y="386544"/>
                </a:cubicBezTo>
                <a:cubicBezTo>
                  <a:pt x="533358" y="373750"/>
                  <a:pt x="543730" y="363379"/>
                  <a:pt x="556523" y="363379"/>
                </a:cubicBezTo>
                <a:close/>
                <a:moveTo>
                  <a:pt x="379424" y="363379"/>
                </a:moveTo>
                <a:cubicBezTo>
                  <a:pt x="392219" y="363379"/>
                  <a:pt x="402590" y="373750"/>
                  <a:pt x="402590" y="386544"/>
                </a:cubicBezTo>
                <a:cubicBezTo>
                  <a:pt x="402590" y="399338"/>
                  <a:pt x="392219" y="409710"/>
                  <a:pt x="379424" y="409710"/>
                </a:cubicBezTo>
                <a:cubicBezTo>
                  <a:pt x="366630" y="409710"/>
                  <a:pt x="356258" y="399338"/>
                  <a:pt x="356258" y="386544"/>
                </a:cubicBezTo>
                <a:cubicBezTo>
                  <a:pt x="356258" y="373750"/>
                  <a:pt x="366630" y="363379"/>
                  <a:pt x="379424" y="363379"/>
                </a:cubicBezTo>
                <a:close/>
                <a:moveTo>
                  <a:pt x="202333" y="363379"/>
                </a:moveTo>
                <a:cubicBezTo>
                  <a:pt x="215130" y="363379"/>
                  <a:pt x="225502" y="373750"/>
                  <a:pt x="225502" y="386544"/>
                </a:cubicBezTo>
                <a:cubicBezTo>
                  <a:pt x="225502" y="399338"/>
                  <a:pt x="215130" y="409710"/>
                  <a:pt x="202333" y="409710"/>
                </a:cubicBezTo>
                <a:cubicBezTo>
                  <a:pt x="189536" y="409710"/>
                  <a:pt x="179163" y="399338"/>
                  <a:pt x="179163" y="386544"/>
                </a:cubicBezTo>
                <a:cubicBezTo>
                  <a:pt x="179163" y="373750"/>
                  <a:pt x="189536" y="363379"/>
                  <a:pt x="202333" y="363379"/>
                </a:cubicBezTo>
                <a:close/>
                <a:moveTo>
                  <a:pt x="25233" y="363379"/>
                </a:moveTo>
                <a:cubicBezTo>
                  <a:pt x="38024" y="363379"/>
                  <a:pt x="48396" y="373750"/>
                  <a:pt x="48396" y="386544"/>
                </a:cubicBezTo>
                <a:cubicBezTo>
                  <a:pt x="48396" y="399338"/>
                  <a:pt x="38024" y="409710"/>
                  <a:pt x="25233" y="409710"/>
                </a:cubicBezTo>
                <a:cubicBezTo>
                  <a:pt x="12434" y="409710"/>
                  <a:pt x="2067" y="399338"/>
                  <a:pt x="2067" y="386544"/>
                </a:cubicBezTo>
                <a:cubicBezTo>
                  <a:pt x="2067" y="373750"/>
                  <a:pt x="12434" y="363379"/>
                  <a:pt x="25233" y="363379"/>
                </a:cubicBezTo>
                <a:close/>
                <a:moveTo>
                  <a:pt x="1085215" y="363373"/>
                </a:moveTo>
                <a:cubicBezTo>
                  <a:pt x="1098009" y="363373"/>
                  <a:pt x="1108381" y="373745"/>
                  <a:pt x="1108381" y="386539"/>
                </a:cubicBezTo>
                <a:cubicBezTo>
                  <a:pt x="1108381" y="399334"/>
                  <a:pt x="1098009" y="409705"/>
                  <a:pt x="1085215" y="409705"/>
                </a:cubicBezTo>
                <a:cubicBezTo>
                  <a:pt x="1072421" y="409705"/>
                  <a:pt x="1062049" y="399334"/>
                  <a:pt x="1062049" y="386539"/>
                </a:cubicBezTo>
                <a:cubicBezTo>
                  <a:pt x="1062049" y="373745"/>
                  <a:pt x="1072421" y="363373"/>
                  <a:pt x="1085215" y="363373"/>
                </a:cubicBezTo>
                <a:close/>
                <a:moveTo>
                  <a:pt x="908116" y="363373"/>
                </a:moveTo>
                <a:cubicBezTo>
                  <a:pt x="920910" y="363373"/>
                  <a:pt x="931282" y="373745"/>
                  <a:pt x="931282" y="386539"/>
                </a:cubicBezTo>
                <a:cubicBezTo>
                  <a:pt x="931282" y="399334"/>
                  <a:pt x="920910" y="409705"/>
                  <a:pt x="908116" y="409705"/>
                </a:cubicBezTo>
                <a:cubicBezTo>
                  <a:pt x="895322" y="409705"/>
                  <a:pt x="884950" y="399334"/>
                  <a:pt x="884950" y="386539"/>
                </a:cubicBezTo>
                <a:cubicBezTo>
                  <a:pt x="884950" y="373745"/>
                  <a:pt x="895322" y="363373"/>
                  <a:pt x="908116" y="363373"/>
                </a:cubicBezTo>
                <a:close/>
                <a:moveTo>
                  <a:pt x="733610" y="171367"/>
                </a:moveTo>
                <a:cubicBezTo>
                  <a:pt x="746410" y="171367"/>
                  <a:pt x="756784" y="181739"/>
                  <a:pt x="756784" y="194532"/>
                </a:cubicBezTo>
                <a:cubicBezTo>
                  <a:pt x="756784" y="207326"/>
                  <a:pt x="746410" y="217698"/>
                  <a:pt x="733610" y="217698"/>
                </a:cubicBezTo>
                <a:cubicBezTo>
                  <a:pt x="720813" y="217698"/>
                  <a:pt x="710439" y="207326"/>
                  <a:pt x="710439" y="194532"/>
                </a:cubicBezTo>
                <a:cubicBezTo>
                  <a:pt x="710439" y="181739"/>
                  <a:pt x="720813" y="171367"/>
                  <a:pt x="733610" y="171367"/>
                </a:cubicBezTo>
                <a:close/>
                <a:moveTo>
                  <a:pt x="556524" y="171367"/>
                </a:moveTo>
                <a:cubicBezTo>
                  <a:pt x="569319" y="171367"/>
                  <a:pt x="579689" y="181739"/>
                  <a:pt x="579689" y="194533"/>
                </a:cubicBezTo>
                <a:cubicBezTo>
                  <a:pt x="579689" y="207327"/>
                  <a:pt x="569319" y="217698"/>
                  <a:pt x="556524" y="217698"/>
                </a:cubicBezTo>
                <a:cubicBezTo>
                  <a:pt x="543730" y="217698"/>
                  <a:pt x="533359" y="207327"/>
                  <a:pt x="533359" y="194533"/>
                </a:cubicBezTo>
                <a:cubicBezTo>
                  <a:pt x="533359" y="181739"/>
                  <a:pt x="543730" y="171367"/>
                  <a:pt x="556524" y="171367"/>
                </a:cubicBezTo>
                <a:close/>
                <a:moveTo>
                  <a:pt x="379425" y="171367"/>
                </a:moveTo>
                <a:cubicBezTo>
                  <a:pt x="392219" y="171367"/>
                  <a:pt x="402592" y="181739"/>
                  <a:pt x="402592" y="194533"/>
                </a:cubicBezTo>
                <a:cubicBezTo>
                  <a:pt x="402592" y="207327"/>
                  <a:pt x="392219" y="217698"/>
                  <a:pt x="379425" y="217698"/>
                </a:cubicBezTo>
                <a:cubicBezTo>
                  <a:pt x="366630" y="217698"/>
                  <a:pt x="356258" y="207327"/>
                  <a:pt x="356258" y="194533"/>
                </a:cubicBezTo>
                <a:cubicBezTo>
                  <a:pt x="356258" y="181739"/>
                  <a:pt x="366630" y="171367"/>
                  <a:pt x="379425" y="171367"/>
                </a:cubicBezTo>
                <a:close/>
                <a:moveTo>
                  <a:pt x="202334" y="171367"/>
                </a:moveTo>
                <a:cubicBezTo>
                  <a:pt x="215130" y="171367"/>
                  <a:pt x="225502" y="181739"/>
                  <a:pt x="225502" y="194533"/>
                </a:cubicBezTo>
                <a:cubicBezTo>
                  <a:pt x="225502" y="207327"/>
                  <a:pt x="215130" y="217699"/>
                  <a:pt x="202334" y="217699"/>
                </a:cubicBezTo>
                <a:cubicBezTo>
                  <a:pt x="189536" y="217699"/>
                  <a:pt x="179163" y="207327"/>
                  <a:pt x="179163" y="194533"/>
                </a:cubicBezTo>
                <a:cubicBezTo>
                  <a:pt x="179163" y="181739"/>
                  <a:pt x="189536" y="171367"/>
                  <a:pt x="202334" y="171367"/>
                </a:cubicBezTo>
                <a:close/>
                <a:moveTo>
                  <a:pt x="25233" y="171367"/>
                </a:moveTo>
                <a:cubicBezTo>
                  <a:pt x="38027" y="171367"/>
                  <a:pt x="48396" y="181739"/>
                  <a:pt x="48396" y="194533"/>
                </a:cubicBezTo>
                <a:cubicBezTo>
                  <a:pt x="48396" y="207327"/>
                  <a:pt x="38027" y="217699"/>
                  <a:pt x="25233" y="217699"/>
                </a:cubicBezTo>
                <a:cubicBezTo>
                  <a:pt x="12434" y="217699"/>
                  <a:pt x="2067" y="207327"/>
                  <a:pt x="2067" y="194533"/>
                </a:cubicBezTo>
                <a:cubicBezTo>
                  <a:pt x="2067" y="181739"/>
                  <a:pt x="12434" y="171367"/>
                  <a:pt x="25233" y="171367"/>
                </a:cubicBezTo>
                <a:close/>
                <a:moveTo>
                  <a:pt x="1085215" y="171362"/>
                </a:moveTo>
                <a:cubicBezTo>
                  <a:pt x="1098009" y="171362"/>
                  <a:pt x="1108381" y="181734"/>
                  <a:pt x="1108381" y="194528"/>
                </a:cubicBezTo>
                <a:cubicBezTo>
                  <a:pt x="1108381" y="207322"/>
                  <a:pt x="1098009" y="217694"/>
                  <a:pt x="1085215" y="217694"/>
                </a:cubicBezTo>
                <a:cubicBezTo>
                  <a:pt x="1072421" y="217694"/>
                  <a:pt x="1062049" y="207322"/>
                  <a:pt x="1062049" y="194528"/>
                </a:cubicBezTo>
                <a:cubicBezTo>
                  <a:pt x="1062049" y="181734"/>
                  <a:pt x="1072421" y="171362"/>
                  <a:pt x="1085215" y="171362"/>
                </a:cubicBezTo>
                <a:close/>
                <a:moveTo>
                  <a:pt x="908116" y="171362"/>
                </a:moveTo>
                <a:cubicBezTo>
                  <a:pt x="920910" y="171362"/>
                  <a:pt x="931282" y="181734"/>
                  <a:pt x="931282" y="194528"/>
                </a:cubicBezTo>
                <a:cubicBezTo>
                  <a:pt x="931282" y="207322"/>
                  <a:pt x="920910" y="217694"/>
                  <a:pt x="908116" y="217694"/>
                </a:cubicBezTo>
                <a:cubicBezTo>
                  <a:pt x="895322" y="217694"/>
                  <a:pt x="884950" y="207322"/>
                  <a:pt x="884950" y="194528"/>
                </a:cubicBezTo>
                <a:cubicBezTo>
                  <a:pt x="884950" y="181734"/>
                  <a:pt x="895322" y="171362"/>
                  <a:pt x="908116" y="171362"/>
                </a:cubicBezTo>
                <a:close/>
                <a:moveTo>
                  <a:pt x="735676" y="4"/>
                </a:moveTo>
                <a:cubicBezTo>
                  <a:pt x="748475" y="4"/>
                  <a:pt x="758849" y="10376"/>
                  <a:pt x="758849" y="23170"/>
                </a:cubicBezTo>
                <a:cubicBezTo>
                  <a:pt x="758849" y="35964"/>
                  <a:pt x="748475" y="46336"/>
                  <a:pt x="735676" y="46336"/>
                </a:cubicBezTo>
                <a:cubicBezTo>
                  <a:pt x="722879" y="46336"/>
                  <a:pt x="712504" y="35964"/>
                  <a:pt x="712504" y="23170"/>
                </a:cubicBezTo>
                <a:cubicBezTo>
                  <a:pt x="712504" y="10376"/>
                  <a:pt x="722879" y="4"/>
                  <a:pt x="735676" y="4"/>
                </a:cubicBezTo>
                <a:close/>
                <a:moveTo>
                  <a:pt x="558589" y="4"/>
                </a:moveTo>
                <a:cubicBezTo>
                  <a:pt x="571384" y="4"/>
                  <a:pt x="581753" y="10376"/>
                  <a:pt x="581753" y="23170"/>
                </a:cubicBezTo>
                <a:cubicBezTo>
                  <a:pt x="581753" y="35964"/>
                  <a:pt x="571384" y="46336"/>
                  <a:pt x="558589" y="46336"/>
                </a:cubicBezTo>
                <a:cubicBezTo>
                  <a:pt x="545797" y="46336"/>
                  <a:pt x="535424" y="35964"/>
                  <a:pt x="535424" y="23170"/>
                </a:cubicBezTo>
                <a:cubicBezTo>
                  <a:pt x="535424" y="10376"/>
                  <a:pt x="545797" y="4"/>
                  <a:pt x="558589" y="4"/>
                </a:cubicBezTo>
                <a:close/>
                <a:moveTo>
                  <a:pt x="381491" y="4"/>
                </a:moveTo>
                <a:cubicBezTo>
                  <a:pt x="394285" y="4"/>
                  <a:pt x="404657" y="10376"/>
                  <a:pt x="404657" y="23170"/>
                </a:cubicBezTo>
                <a:cubicBezTo>
                  <a:pt x="404657" y="35964"/>
                  <a:pt x="394285" y="46336"/>
                  <a:pt x="381491" y="46336"/>
                </a:cubicBezTo>
                <a:cubicBezTo>
                  <a:pt x="368695" y="46336"/>
                  <a:pt x="358325" y="35964"/>
                  <a:pt x="358325" y="23170"/>
                </a:cubicBezTo>
                <a:cubicBezTo>
                  <a:pt x="358325" y="10376"/>
                  <a:pt x="368695" y="4"/>
                  <a:pt x="381491" y="4"/>
                </a:cubicBezTo>
                <a:close/>
                <a:moveTo>
                  <a:pt x="204399" y="4"/>
                </a:moveTo>
                <a:cubicBezTo>
                  <a:pt x="217196" y="4"/>
                  <a:pt x="227567" y="10376"/>
                  <a:pt x="227567" y="23170"/>
                </a:cubicBezTo>
                <a:cubicBezTo>
                  <a:pt x="227567" y="35964"/>
                  <a:pt x="217196" y="46336"/>
                  <a:pt x="204399" y="46336"/>
                </a:cubicBezTo>
                <a:cubicBezTo>
                  <a:pt x="191602" y="46336"/>
                  <a:pt x="181229" y="35964"/>
                  <a:pt x="181229" y="23170"/>
                </a:cubicBezTo>
                <a:cubicBezTo>
                  <a:pt x="181229" y="10376"/>
                  <a:pt x="191602" y="4"/>
                  <a:pt x="204399" y="4"/>
                </a:cubicBezTo>
                <a:close/>
                <a:moveTo>
                  <a:pt x="27298" y="4"/>
                </a:moveTo>
                <a:cubicBezTo>
                  <a:pt x="40089" y="4"/>
                  <a:pt x="50461" y="10376"/>
                  <a:pt x="50461" y="23170"/>
                </a:cubicBezTo>
                <a:cubicBezTo>
                  <a:pt x="50461" y="35964"/>
                  <a:pt x="40089" y="46336"/>
                  <a:pt x="27298" y="46336"/>
                </a:cubicBezTo>
                <a:cubicBezTo>
                  <a:pt x="14497" y="46336"/>
                  <a:pt x="4131" y="35964"/>
                  <a:pt x="4131" y="23170"/>
                </a:cubicBezTo>
                <a:cubicBezTo>
                  <a:pt x="4131" y="10376"/>
                  <a:pt x="14497" y="4"/>
                  <a:pt x="27298" y="4"/>
                </a:cubicBezTo>
                <a:close/>
                <a:moveTo>
                  <a:pt x="1087280" y="0"/>
                </a:moveTo>
                <a:cubicBezTo>
                  <a:pt x="1100074" y="0"/>
                  <a:pt x="1110446" y="10371"/>
                  <a:pt x="1110446" y="23165"/>
                </a:cubicBezTo>
                <a:cubicBezTo>
                  <a:pt x="1110446" y="35959"/>
                  <a:pt x="1100074" y="46331"/>
                  <a:pt x="1087280" y="46331"/>
                </a:cubicBezTo>
                <a:cubicBezTo>
                  <a:pt x="1074486" y="46331"/>
                  <a:pt x="1064114" y="35959"/>
                  <a:pt x="1064114" y="23165"/>
                </a:cubicBezTo>
                <a:cubicBezTo>
                  <a:pt x="1064114" y="10371"/>
                  <a:pt x="1074486" y="0"/>
                  <a:pt x="1087280" y="0"/>
                </a:cubicBezTo>
                <a:close/>
                <a:moveTo>
                  <a:pt x="910181" y="0"/>
                </a:moveTo>
                <a:cubicBezTo>
                  <a:pt x="922975" y="0"/>
                  <a:pt x="933347" y="10371"/>
                  <a:pt x="933347" y="23165"/>
                </a:cubicBezTo>
                <a:cubicBezTo>
                  <a:pt x="933347" y="35959"/>
                  <a:pt x="922975" y="46331"/>
                  <a:pt x="910181" y="46331"/>
                </a:cubicBezTo>
                <a:cubicBezTo>
                  <a:pt x="897387" y="46331"/>
                  <a:pt x="887015" y="35959"/>
                  <a:pt x="887015" y="23165"/>
                </a:cubicBezTo>
                <a:cubicBezTo>
                  <a:pt x="887015" y="10371"/>
                  <a:pt x="897387" y="0"/>
                  <a:pt x="910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9"/>
          <p:cNvSpPr/>
          <p:nvPr/>
        </p:nvSpPr>
        <p:spPr>
          <a:xfrm rot="-3655444">
            <a:off x="-79025" y="-466419"/>
            <a:ext cx="1252551" cy="1051378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9"/>
          <p:cNvSpPr txBox="1"/>
          <p:nvPr/>
        </p:nvSpPr>
        <p:spPr>
          <a:xfrm rot="5400000" flipH="1">
            <a:off x="-677650" y="53577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accent3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2" name="Google Shape;252;p12"/>
          <p:cNvSpPr txBox="1"/>
          <p:nvPr/>
        </p:nvSpPr>
        <p:spPr>
          <a:xfrm rot="5400000" flipH="1">
            <a:off x="-677650" y="6348325"/>
            <a:ext cx="1579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accent3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1498810" y="6251372"/>
            <a:ext cx="479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arlow Condensed SemiBold"/>
              <a:buNone/>
              <a:defRPr sz="40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 Condensed"/>
              <a:buNone/>
              <a:defRPr sz="40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 Condensed"/>
              <a:buNone/>
              <a:defRPr sz="40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 Condensed"/>
              <a:buNone/>
              <a:defRPr sz="40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 Condensed"/>
              <a:buNone/>
              <a:defRPr sz="40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 Condensed"/>
              <a:buNone/>
              <a:defRPr sz="40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 Condensed"/>
              <a:buNone/>
              <a:defRPr sz="40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 Condensed"/>
              <a:buNone/>
              <a:defRPr sz="40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oboto Condensed"/>
              <a:buNone/>
              <a:defRPr sz="4000" b="1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Merriweather"/>
              <a:buChar char="●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○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683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■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683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●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683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○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683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■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683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●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683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○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683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Merriweather"/>
              <a:buChar char="■"/>
              <a:defRPr sz="2200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2pPr>
            <a:lvl3pPr lvl="2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3pPr>
            <a:lvl4pPr lvl="3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4pPr>
            <a:lvl5pPr lvl="4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5pPr>
            <a:lvl6pPr lvl="5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6pPr>
            <a:lvl7pPr lvl="6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7pPr>
            <a:lvl8pPr lvl="7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8pPr>
            <a:lvl9pPr lvl="8" algn="ctr" rtl="0">
              <a:buNone/>
              <a:defRPr sz="1500">
                <a:solidFill>
                  <a:schemeClr val="dk2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8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>
          <a:extLst>
            <a:ext uri="{FF2B5EF4-FFF2-40B4-BE49-F238E27FC236}">
              <a16:creationId xmlns:a16="http://schemas.microsoft.com/office/drawing/2014/main" id="{B529C305-39CA-9841-F534-4E52C3BD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0">
            <a:extLst>
              <a:ext uri="{FF2B5EF4-FFF2-40B4-BE49-F238E27FC236}">
                <a16:creationId xmlns:a16="http://schemas.microsoft.com/office/drawing/2014/main" id="{0ECF0B2D-4E36-E20D-F988-3D44110F86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5413" y="2842438"/>
            <a:ext cx="94434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Prezentációs </a:t>
            </a:r>
            <a:r>
              <a:rPr lang="en" dirty="0">
                <a:solidFill>
                  <a:schemeClr val="lt1"/>
                </a:solidFill>
              </a:rPr>
              <a:t>1x1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312" name="Google Shape;312;p20">
            <a:extLst>
              <a:ext uri="{FF2B5EF4-FFF2-40B4-BE49-F238E27FC236}">
                <a16:creationId xmlns:a16="http://schemas.microsoft.com/office/drawing/2014/main" id="{01107CE3-5FCF-36CE-98F6-3FA8780FA0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CB749861-7B35-C399-E1AC-BFE3CF6A7293}"/>
              </a:ext>
            </a:extLst>
          </p:cNvPr>
          <p:cNvSpPr/>
          <p:nvPr/>
        </p:nvSpPr>
        <p:spPr>
          <a:xfrm>
            <a:off x="0" y="5566611"/>
            <a:ext cx="240632" cy="13154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9855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>
          <a:extLst>
            <a:ext uri="{FF2B5EF4-FFF2-40B4-BE49-F238E27FC236}">
              <a16:creationId xmlns:a16="http://schemas.microsoft.com/office/drawing/2014/main" id="{1C6709F7-FB9E-39B2-3FBE-23D686C32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">
            <a:extLst>
              <a:ext uri="{FF2B5EF4-FFF2-40B4-BE49-F238E27FC236}">
                <a16:creationId xmlns:a16="http://schemas.microsoft.com/office/drawing/2014/main" id="{773C5DEB-43C2-54AA-878F-DBD77234E7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4800" y="1179951"/>
            <a:ext cx="10141500" cy="62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MI A PREZENTÁCIÓ CÉLJA?</a:t>
            </a:r>
            <a:endParaRPr sz="6000" dirty="0"/>
          </a:p>
        </p:txBody>
      </p:sp>
      <p:sp>
        <p:nvSpPr>
          <p:cNvPr id="278" name="Google Shape;278;p15">
            <a:extLst>
              <a:ext uri="{FF2B5EF4-FFF2-40B4-BE49-F238E27FC236}">
                <a16:creationId xmlns:a16="http://schemas.microsoft.com/office/drawing/2014/main" id="{1A2634D6-1C75-BB53-A143-B1B97208576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74800" y="2947511"/>
            <a:ext cx="5477100" cy="34218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/>
              <a:t>Egy</a:t>
            </a:r>
            <a:r>
              <a:rPr lang="en-US" sz="2800" b="1" dirty="0"/>
              <a:t> </a:t>
            </a:r>
            <a:r>
              <a:rPr lang="en-US" sz="2800" b="1" dirty="0" err="1"/>
              <a:t>előadást</a:t>
            </a:r>
            <a:r>
              <a:rPr lang="en-US" sz="2800" b="1" dirty="0"/>
              <a:t> </a:t>
            </a:r>
            <a:r>
              <a:rPr lang="en-US" sz="2800" b="1" dirty="0" err="1"/>
              <a:t>szemléltet</a:t>
            </a:r>
            <a:r>
              <a:rPr lang="en-US" sz="2800" b="1" dirty="0"/>
              <a:t>:</a:t>
            </a:r>
            <a:endParaRPr lang="en-US" dirty="0"/>
          </a:p>
          <a:p>
            <a:pPr marL="342900" indent="-342900"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látványos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sok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kép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és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animáció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messziről</a:t>
            </a:r>
            <a:r>
              <a:rPr lang="en-US" dirty="0">
                <a:solidFill>
                  <a:schemeClr val="tx1"/>
                </a:solidFill>
              </a:rPr>
              <a:t> is </a:t>
            </a:r>
            <a:r>
              <a:rPr lang="en-US" dirty="0" err="1">
                <a:solidFill>
                  <a:schemeClr val="tx1"/>
                </a:solidFill>
              </a:rPr>
              <a:t>jól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olvasható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 err="1">
                <a:solidFill>
                  <a:schemeClr val="tx1"/>
                </a:solidFill>
              </a:rPr>
              <a:t>szövegek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rövid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mondatok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 err="1">
                <a:solidFill>
                  <a:schemeClr val="tx1"/>
                </a:solidFill>
              </a:rPr>
              <a:t>diák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száma</a:t>
            </a:r>
            <a:r>
              <a:rPr lang="en-US" dirty="0">
                <a:solidFill>
                  <a:schemeClr val="tx1"/>
                </a:solidFill>
              </a:rPr>
              <a:t>: 1 </a:t>
            </a:r>
            <a:r>
              <a:rPr lang="en-US" dirty="0" err="1">
                <a:solidFill>
                  <a:schemeClr val="tx1"/>
                </a:solidFill>
              </a:rPr>
              <a:t>dia</a:t>
            </a:r>
            <a:r>
              <a:rPr lang="en-US" dirty="0">
                <a:solidFill>
                  <a:schemeClr val="tx1"/>
                </a:solidFill>
              </a:rPr>
              <a:t> / 3-5 perc</a:t>
            </a: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szemlélteti</a:t>
            </a:r>
            <a:r>
              <a:rPr lang="en-US" dirty="0">
                <a:solidFill>
                  <a:schemeClr val="tx1"/>
                </a:solidFill>
              </a:rPr>
              <a:t> a </a:t>
            </a:r>
            <a:r>
              <a:rPr lang="en-US" dirty="0" err="1">
                <a:solidFill>
                  <a:schemeClr val="tx1"/>
                </a:solidFill>
              </a:rPr>
              <a:t>mondanivalót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9" name="Google Shape;279;p15">
            <a:extLst>
              <a:ext uri="{FF2B5EF4-FFF2-40B4-BE49-F238E27FC236}">
                <a16:creationId xmlns:a16="http://schemas.microsoft.com/office/drawing/2014/main" id="{6C946323-159C-CC46-661F-C6B740A3D6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8" name="Google Shape;278;p15">
            <a:extLst>
              <a:ext uri="{FF2B5EF4-FFF2-40B4-BE49-F238E27FC236}">
                <a16:creationId xmlns:a16="http://schemas.microsoft.com/office/drawing/2014/main" id="{E9BDD61B-03B4-159A-06EA-90A778CA8948}"/>
              </a:ext>
            </a:extLst>
          </p:cNvPr>
          <p:cNvSpPr txBox="1">
            <a:spLocks/>
          </p:cNvSpPr>
          <p:nvPr/>
        </p:nvSpPr>
        <p:spPr>
          <a:xfrm>
            <a:off x="6151900" y="2911414"/>
            <a:ext cx="5477100" cy="3421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Merriweather"/>
              <a:buChar char="●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○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■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●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○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■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●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erriweather"/>
              <a:buChar char="○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200"/>
              <a:buFont typeface="Merriweather"/>
              <a:buChar char="■"/>
              <a:defRPr sz="2200" b="0" i="0" u="none" strike="noStrike" cap="none"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indent="0">
              <a:lnSpc>
                <a:spcPct val="200000"/>
              </a:lnSpc>
              <a:buFont typeface="Merriweather"/>
              <a:buNone/>
            </a:pPr>
            <a:r>
              <a:rPr lang="en-US" sz="2800" b="1" dirty="0" err="1"/>
              <a:t>Jegyzet</a:t>
            </a:r>
            <a:r>
              <a:rPr lang="en-US" sz="2800" b="1" dirty="0"/>
              <a:t> / </a:t>
            </a:r>
            <a:r>
              <a:rPr lang="en-US" sz="2800" b="1" dirty="0" err="1"/>
              <a:t>kivonat</a:t>
            </a:r>
            <a:r>
              <a:rPr lang="en-US" sz="2800" b="1" dirty="0"/>
              <a:t> </a:t>
            </a:r>
            <a:r>
              <a:rPr lang="en-US" sz="2800" b="1" dirty="0" err="1"/>
              <a:t>egy</a:t>
            </a:r>
            <a:r>
              <a:rPr lang="en-US" sz="2800" b="1" dirty="0"/>
              <a:t> </a:t>
            </a:r>
            <a:r>
              <a:rPr lang="en-US" sz="2800" b="1" dirty="0" err="1"/>
              <a:t>témáról</a:t>
            </a:r>
            <a:endParaRPr lang="en-US" sz="2800" b="1" dirty="0"/>
          </a:p>
          <a:p>
            <a:pPr marL="342900" indent="-342900">
              <a:lnSpc>
                <a:spcPct val="20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látványelemek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információt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hordoznak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rendezett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hosszabb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szöveg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 err="1">
                <a:solidFill>
                  <a:schemeClr val="tx1"/>
                </a:solidFill>
              </a:rPr>
              <a:t>diák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száma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err="1">
                <a:solidFill>
                  <a:schemeClr val="tx1"/>
                </a:solidFill>
              </a:rPr>
              <a:t>amennyi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csak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kell</a:t>
            </a:r>
            <a:endParaRPr lang="en-US" sz="2800" b="1" dirty="0"/>
          </a:p>
        </p:txBody>
      </p:sp>
      <p:pic>
        <p:nvPicPr>
          <p:cNvPr id="10" name="Ábra 9" descr="Tanár egyszínű kitöltéssel">
            <a:extLst>
              <a:ext uri="{FF2B5EF4-FFF2-40B4-BE49-F238E27FC236}">
                <a16:creationId xmlns:a16="http://schemas.microsoft.com/office/drawing/2014/main" id="{00D31528-542D-E267-615E-88E472226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041" y="2310063"/>
            <a:ext cx="1118937" cy="1118937"/>
          </a:xfrm>
          <a:prstGeom prst="rect">
            <a:avLst/>
          </a:prstGeom>
        </p:spPr>
      </p:pic>
      <p:pic>
        <p:nvPicPr>
          <p:cNvPr id="12" name="Ábra 11" descr="Könyvek egyszínű kitöltéssel">
            <a:extLst>
              <a:ext uri="{FF2B5EF4-FFF2-40B4-BE49-F238E27FC236}">
                <a16:creationId xmlns:a16="http://schemas.microsoft.com/office/drawing/2014/main" id="{5E018D90-7FE5-F75A-E019-6C9B63B296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5141" y="2406088"/>
            <a:ext cx="914400" cy="914400"/>
          </a:xfrm>
          <a:prstGeom prst="rect">
            <a:avLst/>
          </a:prstGeom>
        </p:spPr>
      </p:pic>
      <p:sp>
        <p:nvSpPr>
          <p:cNvPr id="13" name="Téglalap 12">
            <a:extLst>
              <a:ext uri="{FF2B5EF4-FFF2-40B4-BE49-F238E27FC236}">
                <a16:creationId xmlns:a16="http://schemas.microsoft.com/office/drawing/2014/main" id="{844BC09C-CD2E-11EE-F756-C9C564769450}"/>
              </a:ext>
            </a:extLst>
          </p:cNvPr>
          <p:cNvSpPr/>
          <p:nvPr/>
        </p:nvSpPr>
        <p:spPr>
          <a:xfrm>
            <a:off x="0" y="5542547"/>
            <a:ext cx="240632" cy="1315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341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>
          <a:extLst>
            <a:ext uri="{FF2B5EF4-FFF2-40B4-BE49-F238E27FC236}">
              <a16:creationId xmlns:a16="http://schemas.microsoft.com/office/drawing/2014/main" id="{091F9F7D-6D7A-3919-886B-6D178129E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">
            <a:extLst>
              <a:ext uri="{FF2B5EF4-FFF2-40B4-BE49-F238E27FC236}">
                <a16:creationId xmlns:a16="http://schemas.microsoft.com/office/drawing/2014/main" id="{85644C1B-1E9D-1A93-2993-AF659374FD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8724" y="1308900"/>
            <a:ext cx="8101843" cy="3782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Nincs olyan prezentáció, ami mindkét célnak egyszerre megfelel, mert.. </a:t>
            </a:r>
            <a:br>
              <a:rPr lang="en" dirty="0"/>
            </a:br>
            <a:r>
              <a:rPr lang="en" sz="3200" dirty="0">
                <a:solidFill>
                  <a:schemeClr val="bg1"/>
                </a:solidFill>
              </a:rPr>
              <a:t>- a szemléltető bemutató rossz jegyzet,</a:t>
            </a:r>
            <a:br>
              <a:rPr lang="en" sz="3200" dirty="0">
                <a:solidFill>
                  <a:schemeClr val="bg1"/>
                </a:solidFill>
              </a:rPr>
            </a:br>
            <a:r>
              <a:rPr lang="en" sz="3200" dirty="0">
                <a:solidFill>
                  <a:schemeClr val="bg1"/>
                </a:solidFill>
              </a:rPr>
              <a:t>- a jegyzet pedig unalmas, rossz szemléltető lesz!</a:t>
            </a:r>
            <a:endParaRPr sz="3200" dirty="0">
              <a:solidFill>
                <a:schemeClr val="bg1"/>
              </a:solidFill>
            </a:endParaRPr>
          </a:p>
        </p:txBody>
      </p:sp>
      <p:sp>
        <p:nvSpPr>
          <p:cNvPr id="293" name="Google Shape;293;p17">
            <a:extLst>
              <a:ext uri="{FF2B5EF4-FFF2-40B4-BE49-F238E27FC236}">
                <a16:creationId xmlns:a16="http://schemas.microsoft.com/office/drawing/2014/main" id="{99C0051A-D6FC-8E16-48F6-7CE2AB01FB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724AB799-B8AB-AB36-DB1B-9597026251DA}"/>
              </a:ext>
            </a:extLst>
          </p:cNvPr>
          <p:cNvSpPr/>
          <p:nvPr/>
        </p:nvSpPr>
        <p:spPr>
          <a:xfrm>
            <a:off x="0" y="5542547"/>
            <a:ext cx="240632" cy="13154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879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"/>
          <p:cNvSpPr txBox="1">
            <a:spLocks noGrp="1"/>
          </p:cNvSpPr>
          <p:nvPr>
            <p:ph type="title"/>
          </p:nvPr>
        </p:nvSpPr>
        <p:spPr>
          <a:xfrm>
            <a:off x="1856708" y="1343161"/>
            <a:ext cx="6830093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Ellenőrző lista előadói bemutatóhoz</a:t>
            </a:r>
            <a:endParaRPr dirty="0"/>
          </a:p>
        </p:txBody>
      </p:sp>
      <p:sp>
        <p:nvSpPr>
          <p:cNvPr id="286" name="Google Shape;286;p16"/>
          <p:cNvSpPr txBox="1">
            <a:spLocks noGrp="1"/>
          </p:cNvSpPr>
          <p:nvPr>
            <p:ph type="body" idx="1"/>
          </p:nvPr>
        </p:nvSpPr>
        <p:spPr>
          <a:xfrm>
            <a:off x="1751906" y="2314458"/>
            <a:ext cx="9702900" cy="3614176"/>
          </a:xfrm>
          <a:prstGeom prst="rect">
            <a:avLst/>
          </a:prstGeom>
        </p:spPr>
        <p:txBody>
          <a:bodyPr spcFirstLastPara="1" wrap="square" lIns="121900" tIns="121900" rIns="121900" bIns="121900" numCol="2" anchor="t" anchorCtr="0">
            <a:noAutofit/>
          </a:bodyPr>
          <a:lstStyle/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sz="1600" dirty="0"/>
              <a:t>Az </a:t>
            </a:r>
            <a:r>
              <a:rPr lang="en-US" sz="1600" dirty="0" err="1"/>
              <a:t>előadás</a:t>
            </a:r>
            <a:r>
              <a:rPr lang="en-US" sz="1600" dirty="0"/>
              <a:t> </a:t>
            </a:r>
            <a:r>
              <a:rPr lang="en-US" sz="1600" dirty="0" err="1"/>
              <a:t>tervezés</a:t>
            </a:r>
            <a:r>
              <a:rPr lang="en-US" sz="1600" dirty="0"/>
              <a:t> </a:t>
            </a:r>
            <a:r>
              <a:rPr lang="en-US" sz="1600" dirty="0" err="1"/>
              <a:t>az</a:t>
            </a:r>
            <a:r>
              <a:rPr lang="en-US" sz="1600" dirty="0"/>
              <a:t> </a:t>
            </a:r>
            <a:r>
              <a:rPr lang="en-US" sz="1600" dirty="0" err="1"/>
              <a:t>első</a:t>
            </a:r>
            <a:r>
              <a:rPr lang="en-US" sz="1600" dirty="0"/>
              <a:t> </a:t>
            </a:r>
            <a:r>
              <a:rPr lang="en-US" sz="1600" dirty="0" err="1"/>
              <a:t>lépés</a:t>
            </a:r>
            <a:r>
              <a:rPr lang="en-US" sz="1600" dirty="0"/>
              <a:t>, </a:t>
            </a:r>
            <a:r>
              <a:rPr lang="en-US" sz="1600" dirty="0" err="1"/>
              <a:t>utána</a:t>
            </a:r>
            <a:r>
              <a:rPr lang="en-US" sz="1600" dirty="0"/>
              <a:t> </a:t>
            </a:r>
            <a:r>
              <a:rPr lang="en-US" sz="1600" dirty="0" err="1"/>
              <a:t>jön</a:t>
            </a:r>
            <a:r>
              <a:rPr lang="en-US" sz="1600" dirty="0"/>
              <a:t> a </a:t>
            </a:r>
            <a:r>
              <a:rPr lang="en-US" sz="1600" dirty="0" err="1"/>
              <a:t>bemutatót</a:t>
            </a:r>
            <a:r>
              <a:rPr lang="en-US" sz="1600" dirty="0"/>
              <a:t> </a:t>
            </a:r>
            <a:r>
              <a:rPr lang="en-US" sz="1600" dirty="0" err="1"/>
              <a:t>elkészítése</a:t>
            </a:r>
            <a:endParaRPr lang="en-US" sz="1600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sz="1600" dirty="0" err="1"/>
              <a:t>Kontrasztos</a:t>
            </a:r>
            <a:r>
              <a:rPr lang="en-US" sz="1600" dirty="0"/>
              <a:t> </a:t>
            </a:r>
            <a:r>
              <a:rPr lang="en-US" sz="1600" dirty="0" err="1"/>
              <a:t>színek</a:t>
            </a:r>
            <a:endParaRPr lang="en-US" sz="1600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sz="1600" dirty="0"/>
              <a:t>Minimum 30-as </a:t>
            </a:r>
            <a:r>
              <a:rPr lang="en-US" sz="1600" dirty="0" err="1"/>
              <a:t>betűméret</a:t>
            </a:r>
            <a:endParaRPr lang="en-US" sz="1600" dirty="0"/>
          </a:p>
          <a:p>
            <a:pPr>
              <a:lnSpc>
                <a:spcPct val="200000"/>
              </a:lnSpc>
              <a:buClrTx/>
              <a:buFont typeface="Wingdings" panose="05000000000000000000" pitchFamily="2" charset="2"/>
              <a:buChar char="q"/>
            </a:pPr>
            <a:r>
              <a:rPr lang="en-US" sz="1600" dirty="0" err="1"/>
              <a:t>Látványos</a:t>
            </a:r>
            <a:r>
              <a:rPr lang="en-US" sz="1600" dirty="0"/>
              <a:t> </a:t>
            </a:r>
            <a:r>
              <a:rPr lang="en-US" sz="1600" dirty="0" err="1"/>
              <a:t>fotók</a:t>
            </a:r>
            <a:r>
              <a:rPr lang="en-US" sz="1600" dirty="0"/>
              <a:t> </a:t>
            </a:r>
            <a:r>
              <a:rPr lang="en-US" sz="1600" dirty="0" err="1"/>
              <a:t>és</a:t>
            </a:r>
            <a:r>
              <a:rPr lang="en-US" sz="1600" dirty="0"/>
              <a:t> </a:t>
            </a:r>
            <a:r>
              <a:rPr lang="en-US" sz="1600" dirty="0" err="1"/>
              <a:t>animációk</a:t>
            </a:r>
            <a:endParaRPr lang="en-US" sz="1600" dirty="0"/>
          </a:p>
          <a:p>
            <a:pPr>
              <a:lnSpc>
                <a:spcPct val="200000"/>
              </a:lnSpc>
              <a:buClrTx/>
              <a:buFont typeface="Wingdings" panose="05000000000000000000" pitchFamily="2" charset="2"/>
              <a:buChar char="q"/>
            </a:pPr>
            <a:r>
              <a:rPr lang="en-US" sz="1600" dirty="0" err="1"/>
              <a:t>Szellős</a:t>
            </a:r>
            <a:r>
              <a:rPr lang="en-US" sz="1600" dirty="0"/>
              <a:t>, </a:t>
            </a:r>
            <a:r>
              <a:rPr lang="en-US" sz="1600" dirty="0" err="1"/>
              <a:t>rendezett</a:t>
            </a:r>
            <a:r>
              <a:rPr lang="en-US" sz="1600" dirty="0"/>
              <a:t> </a:t>
            </a:r>
            <a:r>
              <a:rPr lang="en-US" sz="1600" dirty="0" err="1"/>
              <a:t>megjelenés</a:t>
            </a:r>
            <a:endParaRPr lang="en-US" sz="1600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sz="1600" dirty="0" err="1"/>
              <a:t>Egyszerű</a:t>
            </a:r>
            <a:r>
              <a:rPr lang="en-US" sz="1600" dirty="0"/>
              <a:t> </a:t>
            </a:r>
            <a:r>
              <a:rPr lang="en-US" sz="1600" dirty="0" err="1"/>
              <a:t>mondatok</a:t>
            </a:r>
            <a:r>
              <a:rPr lang="en-US" sz="1600" dirty="0"/>
              <a:t>, maximum 4-6 </a:t>
            </a:r>
            <a:r>
              <a:rPr lang="en-US" sz="1600" dirty="0" err="1"/>
              <a:t>szó</a:t>
            </a:r>
            <a:r>
              <a:rPr lang="en-US" sz="1600" dirty="0"/>
              <a:t> </a:t>
            </a:r>
            <a:r>
              <a:rPr lang="en-US" sz="1600" dirty="0" err="1"/>
              <a:t>egy</a:t>
            </a:r>
            <a:r>
              <a:rPr lang="en-US" sz="1600" dirty="0"/>
              <a:t> </a:t>
            </a:r>
            <a:r>
              <a:rPr lang="en-US" sz="1600" dirty="0" err="1"/>
              <a:t>sorban</a:t>
            </a:r>
            <a:endParaRPr lang="en-US" sz="1600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sz="1600" dirty="0" err="1"/>
              <a:t>Hosszabb</a:t>
            </a:r>
            <a:r>
              <a:rPr lang="en-US" sz="1600" dirty="0"/>
              <a:t> </a:t>
            </a:r>
            <a:r>
              <a:rPr lang="en-US" sz="1600" dirty="0" err="1"/>
              <a:t>szöveg</a:t>
            </a:r>
            <a:r>
              <a:rPr lang="en-US" sz="1600" dirty="0"/>
              <a:t> </a:t>
            </a:r>
            <a:r>
              <a:rPr lang="en-US" sz="1600" dirty="0" err="1"/>
              <a:t>hasábokba</a:t>
            </a:r>
            <a:r>
              <a:rPr lang="en-US" sz="1600" dirty="0"/>
              <a:t> </a:t>
            </a:r>
            <a:r>
              <a:rPr lang="en-US" sz="1600" dirty="0" err="1"/>
              <a:t>tördelve</a:t>
            </a:r>
            <a:endParaRPr lang="en-US" sz="1600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sz="1600" dirty="0" err="1"/>
              <a:t>Cím</a:t>
            </a:r>
            <a:r>
              <a:rPr lang="en-US" sz="1600" dirty="0"/>
              <a:t> </a:t>
            </a:r>
            <a:r>
              <a:rPr lang="en-US" sz="1600" dirty="0" err="1"/>
              <a:t>és</a:t>
            </a:r>
            <a:r>
              <a:rPr lang="en-US" sz="1600" dirty="0"/>
              <a:t> </a:t>
            </a:r>
            <a:r>
              <a:rPr lang="en-US" sz="1600" dirty="0" err="1"/>
              <a:t>alcím</a:t>
            </a:r>
            <a:r>
              <a:rPr lang="en-US" sz="1600" dirty="0"/>
              <a:t> </a:t>
            </a:r>
            <a:r>
              <a:rPr lang="en-US" sz="1600" dirty="0" err="1"/>
              <a:t>állandóan</a:t>
            </a:r>
            <a:r>
              <a:rPr lang="en-US" sz="1600" dirty="0"/>
              <a:t> </a:t>
            </a:r>
            <a:r>
              <a:rPr lang="en-US" sz="1600" dirty="0" err="1"/>
              <a:t>látszódjon</a:t>
            </a:r>
            <a:endParaRPr lang="en-US" sz="1600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sz="1600" dirty="0"/>
              <a:t>“Hol tart </a:t>
            </a:r>
            <a:r>
              <a:rPr lang="en-US" sz="1600" dirty="0" err="1"/>
              <a:t>az</a:t>
            </a:r>
            <a:r>
              <a:rPr lang="en-US" sz="1600" dirty="0"/>
              <a:t> </a:t>
            </a:r>
            <a:r>
              <a:rPr lang="en-US" sz="1600" dirty="0" err="1"/>
              <a:t>előadás</a:t>
            </a:r>
            <a:r>
              <a:rPr lang="en-US" sz="1600" dirty="0"/>
              <a:t>” </a:t>
            </a:r>
            <a:r>
              <a:rPr lang="en-US" sz="1600" dirty="0" err="1"/>
              <a:t>látszódjon</a:t>
            </a:r>
            <a:endParaRPr lang="en-US" sz="1600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sz="1600" dirty="0" err="1"/>
              <a:t>Előadói</a:t>
            </a:r>
            <a:r>
              <a:rPr lang="en-US" sz="1600" dirty="0"/>
              <a:t> </a:t>
            </a:r>
            <a:r>
              <a:rPr lang="en-US" sz="1600" dirty="0" err="1"/>
              <a:t>elérhetőség</a:t>
            </a:r>
            <a:r>
              <a:rPr lang="en-US" sz="1600" dirty="0"/>
              <a:t> </a:t>
            </a:r>
            <a:r>
              <a:rPr lang="en-US" sz="1600" dirty="0" err="1"/>
              <a:t>az</a:t>
            </a:r>
            <a:r>
              <a:rPr lang="en-US" sz="1600" dirty="0"/>
              <a:t> </a:t>
            </a:r>
            <a:r>
              <a:rPr lang="en-US" sz="1600" dirty="0" err="1"/>
              <a:t>utolsó</a:t>
            </a:r>
            <a:r>
              <a:rPr lang="en-US" sz="1600" dirty="0"/>
              <a:t> </a:t>
            </a:r>
            <a:r>
              <a:rPr lang="en-US" sz="1600" dirty="0" err="1"/>
              <a:t>dián</a:t>
            </a:r>
            <a:endParaRPr lang="en-US" sz="1600" dirty="0"/>
          </a:p>
        </p:txBody>
      </p:sp>
      <p:sp>
        <p:nvSpPr>
          <p:cNvPr id="287" name="Google Shape;287;p16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2E5E9CAE-EE89-3B7F-E9F7-F31A483D989C}"/>
              </a:ext>
            </a:extLst>
          </p:cNvPr>
          <p:cNvSpPr/>
          <p:nvPr/>
        </p:nvSpPr>
        <p:spPr>
          <a:xfrm>
            <a:off x="0" y="5542547"/>
            <a:ext cx="240632" cy="1315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" name="Ábra 2" descr="Tanár egyszínű kitöltéssel">
            <a:extLst>
              <a:ext uri="{FF2B5EF4-FFF2-40B4-BE49-F238E27FC236}">
                <a16:creationId xmlns:a16="http://schemas.microsoft.com/office/drawing/2014/main" id="{20C8A2BC-AB35-48CB-1890-40A3B88E0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1" y="661737"/>
            <a:ext cx="1652721" cy="16527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7"/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2B387223-9F9C-B3F4-7397-3FED20F48413}"/>
              </a:ext>
            </a:extLst>
          </p:cNvPr>
          <p:cNvSpPr/>
          <p:nvPr/>
        </p:nvSpPr>
        <p:spPr>
          <a:xfrm>
            <a:off x="0" y="4543924"/>
            <a:ext cx="240632" cy="1315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Google Shape;285;p16">
            <a:extLst>
              <a:ext uri="{FF2B5EF4-FFF2-40B4-BE49-F238E27FC236}">
                <a16:creationId xmlns:a16="http://schemas.microsoft.com/office/drawing/2014/main" id="{63C18BC6-BCFD-E931-97B3-7576BD18C6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832" y="1419367"/>
            <a:ext cx="7010566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Ellenőrző lista jegyzetkészítéshez</a:t>
            </a:r>
            <a:endParaRPr sz="4000" dirty="0"/>
          </a:p>
        </p:txBody>
      </p:sp>
      <p:sp>
        <p:nvSpPr>
          <p:cNvPr id="8" name="Google Shape;286;p16">
            <a:extLst>
              <a:ext uri="{FF2B5EF4-FFF2-40B4-BE49-F238E27FC236}">
                <a16:creationId xmlns:a16="http://schemas.microsoft.com/office/drawing/2014/main" id="{9AA34817-7B8A-DDFE-DDF1-A59466B4D2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96547" y="2323060"/>
            <a:ext cx="9702900" cy="3614176"/>
          </a:xfrm>
          <a:prstGeom prst="rect">
            <a:avLst/>
          </a:prstGeom>
        </p:spPr>
        <p:txBody>
          <a:bodyPr spcFirstLastPara="1" wrap="square" lIns="121900" tIns="121900" rIns="121900" bIns="121900" numCol="2" anchor="t" anchorCtr="0">
            <a:noAutofit/>
          </a:bodyPr>
          <a:lstStyle/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dirty="0"/>
              <a:t>A </a:t>
            </a:r>
            <a:r>
              <a:rPr lang="en-US" dirty="0" err="1"/>
              <a:t>téma</a:t>
            </a:r>
            <a:r>
              <a:rPr lang="en-US" dirty="0"/>
              <a:t> </a:t>
            </a:r>
            <a:r>
              <a:rPr lang="en-US" dirty="0" err="1"/>
              <a:t>részletes</a:t>
            </a:r>
            <a:r>
              <a:rPr lang="en-US" dirty="0"/>
              <a:t> </a:t>
            </a:r>
            <a:r>
              <a:rPr lang="en-US" dirty="0" err="1"/>
              <a:t>kifejtése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első</a:t>
            </a:r>
            <a:r>
              <a:rPr lang="en-US" dirty="0"/>
              <a:t> </a:t>
            </a:r>
            <a:r>
              <a:rPr lang="en-US" dirty="0" err="1"/>
              <a:t>lépés</a:t>
            </a:r>
            <a:r>
              <a:rPr lang="en-US" dirty="0"/>
              <a:t>, </a:t>
            </a:r>
            <a:r>
              <a:rPr lang="en-US" dirty="0" err="1"/>
              <a:t>utána</a:t>
            </a:r>
            <a:r>
              <a:rPr lang="en-US" dirty="0"/>
              <a:t> </a:t>
            </a:r>
            <a:r>
              <a:rPr lang="en-US" dirty="0" err="1"/>
              <a:t>jön</a:t>
            </a:r>
            <a:r>
              <a:rPr lang="en-US" dirty="0"/>
              <a:t> a </a:t>
            </a:r>
            <a:r>
              <a:rPr lang="en-US" dirty="0" err="1"/>
              <a:t>jegyzet</a:t>
            </a:r>
            <a:r>
              <a:rPr lang="en-US" dirty="0"/>
              <a:t> </a:t>
            </a:r>
            <a:r>
              <a:rPr lang="en-US" dirty="0" err="1"/>
              <a:t>elkészítése</a:t>
            </a:r>
            <a:endParaRPr lang="en-US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dirty="0" err="1"/>
              <a:t>Fotók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animációk</a:t>
            </a:r>
            <a:r>
              <a:rPr lang="en-US" dirty="0"/>
              <a:t> </a:t>
            </a:r>
            <a:r>
              <a:rPr lang="en-US" dirty="0" err="1"/>
              <a:t>csak</a:t>
            </a:r>
            <a:r>
              <a:rPr lang="en-US" dirty="0"/>
              <a:t> </a:t>
            </a:r>
            <a:r>
              <a:rPr lang="en-US" dirty="0" err="1"/>
              <a:t>akkor</a:t>
            </a:r>
            <a:r>
              <a:rPr lang="en-US" dirty="0"/>
              <a:t>, ha </a:t>
            </a:r>
            <a:r>
              <a:rPr lang="en-US" dirty="0" err="1"/>
              <a:t>információt</a:t>
            </a:r>
            <a:r>
              <a:rPr lang="en-US" dirty="0"/>
              <a:t> </a:t>
            </a:r>
            <a:r>
              <a:rPr lang="en-US" dirty="0" err="1"/>
              <a:t>mutatnak</a:t>
            </a:r>
            <a:r>
              <a:rPr lang="en-US" dirty="0"/>
              <a:t> be</a:t>
            </a:r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dirty="0" err="1"/>
              <a:t>Rendezett</a:t>
            </a:r>
            <a:r>
              <a:rPr lang="en-US" dirty="0"/>
              <a:t>, </a:t>
            </a:r>
            <a:r>
              <a:rPr lang="en-US" dirty="0" err="1"/>
              <a:t>dokumentumszerű</a:t>
            </a:r>
            <a:r>
              <a:rPr lang="en-US" dirty="0"/>
              <a:t> </a:t>
            </a:r>
            <a:r>
              <a:rPr lang="en-US" dirty="0" err="1"/>
              <a:t>elrendezése</a:t>
            </a:r>
            <a:endParaRPr lang="en-US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dirty="0" err="1"/>
              <a:t>Cím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alcím</a:t>
            </a:r>
            <a:r>
              <a:rPr lang="en-US" dirty="0"/>
              <a:t> </a:t>
            </a:r>
            <a:r>
              <a:rPr lang="en-US" dirty="0" err="1"/>
              <a:t>állandóan</a:t>
            </a:r>
            <a:r>
              <a:rPr lang="en-US" dirty="0"/>
              <a:t> </a:t>
            </a:r>
            <a:r>
              <a:rPr lang="en-US" dirty="0" err="1"/>
              <a:t>látszódjon</a:t>
            </a:r>
            <a:endParaRPr lang="en-US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dirty="0"/>
              <a:t>“Hol tart a </a:t>
            </a:r>
            <a:r>
              <a:rPr lang="en-US" dirty="0" err="1"/>
              <a:t>jegyzet</a:t>
            </a:r>
            <a:r>
              <a:rPr lang="en-US" dirty="0"/>
              <a:t>” </a:t>
            </a:r>
            <a:r>
              <a:rPr lang="en-US" dirty="0" err="1"/>
              <a:t>látszódjon</a:t>
            </a:r>
            <a:endParaRPr lang="en-US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dirty="0" err="1"/>
              <a:t>Fejezet</a:t>
            </a:r>
            <a:r>
              <a:rPr lang="en-US" dirty="0"/>
              <a:t> </a:t>
            </a:r>
            <a:r>
              <a:rPr lang="en-US" dirty="0" err="1"/>
              <a:t>váltást</a:t>
            </a:r>
            <a:r>
              <a:rPr lang="en-US" dirty="0"/>
              <a:t> </a:t>
            </a:r>
            <a:r>
              <a:rPr lang="en-US" dirty="0" err="1"/>
              <a:t>jelölhet</a:t>
            </a:r>
            <a:r>
              <a:rPr lang="en-US" dirty="0"/>
              <a:t> </a:t>
            </a:r>
            <a:r>
              <a:rPr lang="en-US" dirty="0" err="1"/>
              <a:t>szín</a:t>
            </a:r>
            <a:r>
              <a:rPr lang="en-US" dirty="0"/>
              <a:t> is (</a:t>
            </a:r>
            <a:r>
              <a:rPr lang="en-US" dirty="0" err="1"/>
              <a:t>például</a:t>
            </a:r>
            <a:r>
              <a:rPr lang="en-US" dirty="0"/>
              <a:t> </a:t>
            </a:r>
            <a:r>
              <a:rPr lang="en-US" dirty="0" err="1"/>
              <a:t>háttérszín</a:t>
            </a:r>
            <a:r>
              <a:rPr lang="en-US" dirty="0"/>
              <a:t>)</a:t>
            </a:r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dirty="0" err="1"/>
              <a:t>Külső</a:t>
            </a:r>
            <a:r>
              <a:rPr lang="en-US" dirty="0"/>
              <a:t> </a:t>
            </a:r>
            <a:r>
              <a:rPr lang="en-US" dirty="0" err="1"/>
              <a:t>hivatkozások</a:t>
            </a:r>
            <a:r>
              <a:rPr lang="en-US" dirty="0"/>
              <a:t> </a:t>
            </a:r>
            <a:r>
              <a:rPr lang="en-US" dirty="0" err="1"/>
              <a:t>kattintható</a:t>
            </a:r>
            <a:r>
              <a:rPr lang="en-US" dirty="0"/>
              <a:t> </a:t>
            </a:r>
            <a:r>
              <a:rPr lang="en-US" dirty="0" err="1"/>
              <a:t>linkként</a:t>
            </a:r>
            <a:endParaRPr lang="en-US" dirty="0"/>
          </a:p>
          <a:p>
            <a:pPr lvl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ts val="2200"/>
              <a:buFont typeface="Wingdings" panose="05000000000000000000" pitchFamily="2" charset="2"/>
              <a:buChar char="q"/>
            </a:pPr>
            <a:r>
              <a:rPr lang="en-US" dirty="0" err="1"/>
              <a:t>Készítő</a:t>
            </a:r>
            <a:r>
              <a:rPr lang="en-US" dirty="0"/>
              <a:t> </a:t>
            </a:r>
            <a:r>
              <a:rPr lang="en-US" dirty="0" err="1"/>
              <a:t>elérhetősége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utolsó</a:t>
            </a:r>
            <a:r>
              <a:rPr lang="en-US" dirty="0"/>
              <a:t> </a:t>
            </a:r>
            <a:r>
              <a:rPr lang="en-US" dirty="0" err="1"/>
              <a:t>dián</a:t>
            </a:r>
            <a:endParaRPr lang="en-US" dirty="0"/>
          </a:p>
        </p:txBody>
      </p:sp>
      <p:pic>
        <p:nvPicPr>
          <p:cNvPr id="2" name="Ábra 1" descr="Könyvek egyszínű kitöltéssel">
            <a:extLst>
              <a:ext uri="{FF2B5EF4-FFF2-40B4-BE49-F238E27FC236}">
                <a16:creationId xmlns:a16="http://schemas.microsoft.com/office/drawing/2014/main" id="{773E45F3-85E5-513A-9BCB-3DA2B38BC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37883" y="727045"/>
            <a:ext cx="1455822" cy="14558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>
          <a:extLst>
            <a:ext uri="{FF2B5EF4-FFF2-40B4-BE49-F238E27FC236}">
              <a16:creationId xmlns:a16="http://schemas.microsoft.com/office/drawing/2014/main" id="{2D0CFE43-9B03-153C-3713-629AE9C0A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0">
            <a:extLst>
              <a:ext uri="{FF2B5EF4-FFF2-40B4-BE49-F238E27FC236}">
                <a16:creationId xmlns:a16="http://schemas.microsoft.com/office/drawing/2014/main" id="{88B57529-F601-2E48-BF6E-911AB7E17C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5413" y="2842438"/>
            <a:ext cx="94434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err="1"/>
              <a:t>www.i</a:t>
            </a:r>
            <a:r>
              <a:rPr lang="en" sz="6000" dirty="0"/>
              <a:t>nfo-alapismeretek.hu</a:t>
            </a:r>
            <a:endParaRPr sz="6000" dirty="0">
              <a:solidFill>
                <a:schemeClr val="lt1"/>
              </a:solidFill>
            </a:endParaRPr>
          </a:p>
        </p:txBody>
      </p:sp>
      <p:sp>
        <p:nvSpPr>
          <p:cNvPr id="312" name="Google Shape;312;p20">
            <a:extLst>
              <a:ext uri="{FF2B5EF4-FFF2-40B4-BE49-F238E27FC236}">
                <a16:creationId xmlns:a16="http://schemas.microsoft.com/office/drawing/2014/main" id="{7567C368-954A-9A31-4702-8CCFEE8583C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28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81DA6AC9-19E5-9572-0385-29F0135B9576}"/>
              </a:ext>
            </a:extLst>
          </p:cNvPr>
          <p:cNvSpPr/>
          <p:nvPr/>
        </p:nvSpPr>
        <p:spPr>
          <a:xfrm>
            <a:off x="0" y="5566611"/>
            <a:ext cx="240632" cy="13154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6532952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7F7F7"/>
      </a:lt1>
      <a:dk2>
        <a:srgbClr val="171717"/>
      </a:dk2>
      <a:lt2>
        <a:srgbClr val="EEEEEE"/>
      </a:lt2>
      <a:accent1>
        <a:srgbClr val="000000"/>
      </a:accent1>
      <a:accent2>
        <a:srgbClr val="F7D101"/>
      </a:accent2>
      <a:accent3>
        <a:srgbClr val="D0CECE"/>
      </a:accent3>
      <a:accent4>
        <a:srgbClr val="E0BE01"/>
      </a:accent4>
      <a:accent5>
        <a:srgbClr val="434343"/>
      </a:accent5>
      <a:accent6>
        <a:srgbClr val="999999"/>
      </a:accent6>
      <a:hlink>
        <a:srgbClr val="F1C23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217</Words>
  <Application>Microsoft Office PowerPoint</Application>
  <PresentationFormat>Szélesvásznú</PresentationFormat>
  <Paragraphs>40</Paragraphs>
  <Slides>6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4" baseType="lpstr">
      <vt:lpstr>Merriweather</vt:lpstr>
      <vt:lpstr>Barlow Condensed SemiBold</vt:lpstr>
      <vt:lpstr>Barlow Condensed</vt:lpstr>
      <vt:lpstr>Arial</vt:lpstr>
      <vt:lpstr>Trirong</vt:lpstr>
      <vt:lpstr>Calibri</vt:lpstr>
      <vt:lpstr>Wingdings</vt:lpstr>
      <vt:lpstr>SlidesMania</vt:lpstr>
      <vt:lpstr>Prezentációs 1x1</vt:lpstr>
      <vt:lpstr>MI A PREZENTÁCIÓ CÉLJA?</vt:lpstr>
      <vt:lpstr>Nincs olyan prezentáció, ami mindkét célnak egyszerre megfelel, mert..  - a szemléltető bemutató rossz jegyzet, - a jegyzet pedig unalmas, rossz szemléltető lesz!</vt:lpstr>
      <vt:lpstr>Ellenőrző lista előadói bemutatóhoz</vt:lpstr>
      <vt:lpstr>Ellenőrző lista jegyzetkészítéshez</vt:lpstr>
      <vt:lpstr>www.info-alapismeretek.hu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Peter Perger</dc:creator>
  <cp:lastModifiedBy>Peter Perger</cp:lastModifiedBy>
  <cp:revision>5</cp:revision>
  <dcterms:modified xsi:type="dcterms:W3CDTF">2024-11-09T12:37:57Z</dcterms:modified>
</cp:coreProperties>
</file>