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4660"/>
  </p:normalViewPr>
  <p:slideViewPr>
    <p:cSldViewPr snapToGrid="0">
      <p:cViewPr>
        <p:scale>
          <a:sx n="66" d="100"/>
          <a:sy n="66" d="100"/>
        </p:scale>
        <p:origin x="744" y="80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BBDBF-9C21-4278-B6D6-A71A47D9913E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68F74-B7F0-4404-80B0-21B8AA7C08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478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AF2D71-2C44-188E-66AE-7ED2EE84AC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5D5F447-3C94-FCB5-CEBF-058C49EE5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CE8F9B3-8234-4CB3-7596-B0ACBE7B9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116828A-6F19-BB3A-4C31-A72B8412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0DF3E05-69B4-FBF7-6DE1-0C0FC2A32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032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06F7AF-E3C0-D282-7340-8519FA0C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5D973F0-656E-5C94-D196-3AF056029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057F70D-B6D2-C16C-A0C7-B2F52AD9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7A76F43-5078-9CB2-C129-1D9C1981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0D4FF27-0C5A-2FEA-DC72-25DDA7867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6881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1D7573-DFCD-418A-1FDD-C323CF3EB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84D3C51-7C73-8A9A-17AB-ED2D8DB97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7A86EDB-A0BB-5B87-F737-4F923B9A6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5F14057-AC46-7624-2718-08BCA76E1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9C16B4E-B2F8-CF80-3277-135BEB44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227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B16B5E-5017-678A-1841-331068A2C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C7D1D9-1ABD-0AA5-F9CA-0BB8FFFCF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A58CFF9-86F1-4270-EAC5-79DC91BE9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3D30F34-1522-6B93-00DE-704B01193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56B6A22-C1AF-4A61-5B60-98A37837A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EFE3C64-6CA0-161C-3E2C-CDDD0E78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6722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02D5F8-45C7-D127-E301-DF30B5C7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D806D38-1928-4B67-2263-B69D8CF19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8CC0942-B0F6-D092-2732-F5367F1FA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76CFF80-578F-52A8-687F-8CA996ABB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80D0209-3EB5-8EDB-8EEA-5FC5225453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C9078B5-262F-FEB5-ADD0-47649117B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CAC08182-2ECF-DB54-8A32-08EE9677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38DDA0C-DF29-DCA5-7E48-054ADC470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7240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517F88-E67C-38F2-E449-2DD3EE89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5FEFB40-EEDB-2D97-06B3-9A8013C9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2445DCC-768C-5DB8-DFA8-2E8010216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E5E338D-D1C6-3C89-66BE-53516A0FA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0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D5814C1-27B3-5CEB-BEFB-F58A4FE91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463944E0-80B2-93EE-2CFE-CA709421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CEF83F0-94B5-3879-ADAC-52C51CD04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210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5230E6-6AF2-38DD-24C5-920678EFC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9B19F7-82E6-2959-8AA6-46DCF409D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9E47DD9-3077-61D1-BAF5-8DE53533B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F58E8AB-F02C-AD67-EC46-0297126F7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EF3DC99-24F2-3680-0393-00923F319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8E76C73-F822-86F8-49BC-91E2235E9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841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8A4848-7C91-8F19-8C50-8CAC8024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DD815FD-4CB7-CC5E-BAE7-FC4CCD7CE1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CFCE21A-0FA1-FC80-E783-87E2E258A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5AF98A2-FF2D-6B4C-4D2C-A65774271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F4C7F03-4837-5AF4-90D7-1EA26F7E3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F90D69F-B105-1914-5AE6-77A63BD1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3259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4D99182-F92D-ECD7-9746-C56A2E4E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B4EB9FE-5061-E9B0-B874-CA92AF48E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7040580-7C98-0CC3-5CDC-932C9A243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3E5CDD1-31F2-35F9-E0AB-9077DA834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5D2CE82-782B-1AC9-9DFB-27475DB9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16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11EA1FE-2DBF-6E73-17C9-1E2D34851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4D39907-9F45-B6A6-45E2-5773E4B01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50E767C-D060-4580-46FA-43555A4B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48E6406-861D-A12D-031B-D639F7992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4FAC0F6-4436-1C1B-3F24-C2AA8DBC3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136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AF55A60-35EC-9A39-61A1-197B0BFCB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8064619-AA35-5D1B-7D0D-2773D1EF7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029C20-32D2-4DE6-CB1F-FCABDA8D2D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5F86560-E1B9-4CEE-E886-BDB372914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CAEBB89-8BB6-1CBD-6F0A-82CB5CFCB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427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ültéri, fű, fa, Aljnövényzet látható&#10;&#10;Automatikusan generált leírás">
            <a:extLst>
              <a:ext uri="{FF2B5EF4-FFF2-40B4-BE49-F238E27FC236}">
                <a16:creationId xmlns:a16="http://schemas.microsoft.com/office/drawing/2014/main" id="{F9933B86-F84A-2F13-8428-B6CACD2CA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754" y="420565"/>
            <a:ext cx="8022492" cy="6016869"/>
          </a:xfrm>
          <a:prstGeom prst="rect">
            <a:avLst/>
          </a:prstGeom>
        </p:spPr>
      </p:pic>
      <p:pic>
        <p:nvPicPr>
          <p:cNvPr id="7" name="Kép 6" descr="A képen növény, virág, kültéri, aranyvessző látható&#10;&#10;Automatikusan generált leírás">
            <a:extLst>
              <a:ext uri="{FF2B5EF4-FFF2-40B4-BE49-F238E27FC236}">
                <a16:creationId xmlns:a16="http://schemas.microsoft.com/office/drawing/2014/main" id="{924FC90C-0039-FE95-81D9-44F3BD1DF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076" y="420565"/>
            <a:ext cx="8022492" cy="6016869"/>
          </a:xfrm>
          <a:prstGeom prst="rect">
            <a:avLst/>
          </a:prstGeom>
        </p:spPr>
      </p:pic>
      <p:pic>
        <p:nvPicPr>
          <p:cNvPr id="9" name="Kép 8" descr="A képen fa, kültéri, növény, virág látható&#10;&#10;Automatikusan generált leírás">
            <a:extLst>
              <a:ext uri="{FF2B5EF4-FFF2-40B4-BE49-F238E27FC236}">
                <a16:creationId xmlns:a16="http://schemas.microsoft.com/office/drawing/2014/main" id="{3E8E5C00-2E66-C8E8-31E4-9B360F260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415" y="420565"/>
            <a:ext cx="8022492" cy="6016869"/>
          </a:xfrm>
          <a:prstGeom prst="rect">
            <a:avLst/>
          </a:prstGeom>
        </p:spPr>
      </p:pic>
      <p:sp>
        <p:nvSpPr>
          <p:cNvPr id="10" name="Ellipszis 9">
            <a:extLst>
              <a:ext uri="{FF2B5EF4-FFF2-40B4-BE49-F238E27FC236}">
                <a16:creationId xmlns:a16="http://schemas.microsoft.com/office/drawing/2014/main" id="{84D929C9-823A-67AE-4603-0E36FA530104}"/>
              </a:ext>
            </a:extLst>
          </p:cNvPr>
          <p:cNvSpPr/>
          <p:nvPr/>
        </p:nvSpPr>
        <p:spPr>
          <a:xfrm>
            <a:off x="-419100" y="-960194"/>
            <a:ext cx="13030200" cy="27615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266D46A7-D201-A0B8-461D-AE957E338138}"/>
              </a:ext>
            </a:extLst>
          </p:cNvPr>
          <p:cNvSpPr/>
          <p:nvPr/>
        </p:nvSpPr>
        <p:spPr>
          <a:xfrm>
            <a:off x="-419100" y="5056675"/>
            <a:ext cx="13030200" cy="27615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D391A372-9E57-0381-AF66-768DE0C1EED6}"/>
              </a:ext>
            </a:extLst>
          </p:cNvPr>
          <p:cNvSpPr txBox="1"/>
          <p:nvPr/>
        </p:nvSpPr>
        <p:spPr>
          <a:xfrm>
            <a:off x="3143250" y="275772"/>
            <a:ext cx="590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Algerian" panose="04020705040A02060702" pitchFamily="82" charset="0"/>
              </a:rPr>
              <a:t>Virágoskert</a:t>
            </a:r>
            <a:endParaRPr lang="hu-HU" sz="6000" dirty="0">
              <a:latin typeface="Algerian" panose="04020705040A02060702" pitchFamily="82" charset="0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46FCD96E-77A6-AF36-F6DA-0BBF4A2121C8}"/>
              </a:ext>
            </a:extLst>
          </p:cNvPr>
          <p:cNvSpPr txBox="1"/>
          <p:nvPr/>
        </p:nvSpPr>
        <p:spPr>
          <a:xfrm>
            <a:off x="3143250" y="5371610"/>
            <a:ext cx="5905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Lorem ipsum dolor sit amet, consectetuer adipiscing elit. Maecenas porttitor congue massa. Fusce posuere, magna sed pulvinar ultricies, purus lectus malesuada libero, sit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7917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F836F-1594-4F5C-70C1-D8B451B5A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ültéri, fű, fa, Aljnövényzet látható&#10;&#10;Automatikusan generált leírás">
            <a:extLst>
              <a:ext uri="{FF2B5EF4-FFF2-40B4-BE49-F238E27FC236}">
                <a16:creationId xmlns:a16="http://schemas.microsoft.com/office/drawing/2014/main" id="{4C85F4CF-50A0-A85A-BF39-BAC331145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7746" y="420565"/>
            <a:ext cx="8022492" cy="6016869"/>
          </a:xfrm>
          <a:prstGeom prst="rect">
            <a:avLst/>
          </a:prstGeom>
        </p:spPr>
      </p:pic>
      <p:pic>
        <p:nvPicPr>
          <p:cNvPr id="7" name="Kép 6" descr="A képen növény, virág, kültéri, aranyvessző látható&#10;&#10;Automatikusan generált leírás">
            <a:extLst>
              <a:ext uri="{FF2B5EF4-FFF2-40B4-BE49-F238E27FC236}">
                <a16:creationId xmlns:a16="http://schemas.microsoft.com/office/drawing/2014/main" id="{4ECC343A-C66C-630F-5D3A-78A2C95DB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76" y="420565"/>
            <a:ext cx="8022492" cy="6016869"/>
          </a:xfrm>
          <a:prstGeom prst="rect">
            <a:avLst/>
          </a:prstGeom>
        </p:spPr>
      </p:pic>
      <p:pic>
        <p:nvPicPr>
          <p:cNvPr id="9" name="Kép 8" descr="A képen fa, kültéri, növény, virág látható&#10;&#10;Automatikusan generált leírás">
            <a:extLst>
              <a:ext uri="{FF2B5EF4-FFF2-40B4-BE49-F238E27FC236}">
                <a16:creationId xmlns:a16="http://schemas.microsoft.com/office/drawing/2014/main" id="{0B822655-56A8-D70D-0E2D-803DABA9D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915" y="420565"/>
            <a:ext cx="8022492" cy="6016869"/>
          </a:xfrm>
          <a:prstGeom prst="rect">
            <a:avLst/>
          </a:prstGeom>
        </p:spPr>
      </p:pic>
      <p:sp>
        <p:nvSpPr>
          <p:cNvPr id="10" name="Ellipszis 9">
            <a:extLst>
              <a:ext uri="{FF2B5EF4-FFF2-40B4-BE49-F238E27FC236}">
                <a16:creationId xmlns:a16="http://schemas.microsoft.com/office/drawing/2014/main" id="{B020DF21-1999-CFC1-7190-52A3A9AEAB13}"/>
              </a:ext>
            </a:extLst>
          </p:cNvPr>
          <p:cNvSpPr/>
          <p:nvPr/>
        </p:nvSpPr>
        <p:spPr>
          <a:xfrm>
            <a:off x="-419100" y="-960194"/>
            <a:ext cx="13030200" cy="27615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72B6DBCA-CA37-D230-A345-CDAA7BE7517F}"/>
              </a:ext>
            </a:extLst>
          </p:cNvPr>
          <p:cNvSpPr/>
          <p:nvPr/>
        </p:nvSpPr>
        <p:spPr>
          <a:xfrm>
            <a:off x="-419100" y="5056675"/>
            <a:ext cx="13030200" cy="27615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45390494-3D6B-72BC-9442-87DE16832DBA}"/>
              </a:ext>
            </a:extLst>
          </p:cNvPr>
          <p:cNvSpPr txBox="1"/>
          <p:nvPr/>
        </p:nvSpPr>
        <p:spPr>
          <a:xfrm>
            <a:off x="3143250" y="275772"/>
            <a:ext cx="590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Algerian" panose="04020705040A02060702" pitchFamily="82" charset="0"/>
              </a:rPr>
              <a:t>Rét</a:t>
            </a:r>
            <a:endParaRPr lang="hu-HU" sz="6000" dirty="0">
              <a:latin typeface="Algerian" panose="04020705040A02060702" pitchFamily="82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6DABF78-639D-AB4F-FED2-F3D028D27A1E}"/>
              </a:ext>
            </a:extLst>
          </p:cNvPr>
          <p:cNvSpPr txBox="1"/>
          <p:nvPr/>
        </p:nvSpPr>
        <p:spPr>
          <a:xfrm>
            <a:off x="3143250" y="5371610"/>
            <a:ext cx="5905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Lorem ipsum dolor sit amet, consectetuer adipiscing elit. Maecenas porttitor congue massa. Fusce posuere, magna sed pulvinar ultricies, purus lectus malesuada libero, sit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274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3A4B4-480B-6B0D-2DC8-C1EEC6EB2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ültéri, fű, fa, Aljnövényzet látható&#10;&#10;Automatikusan generált leírás">
            <a:extLst>
              <a:ext uri="{FF2B5EF4-FFF2-40B4-BE49-F238E27FC236}">
                <a16:creationId xmlns:a16="http://schemas.microsoft.com/office/drawing/2014/main" id="{7664FF64-FCF1-2B0E-0FEA-1C22C0585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6568" y="420565"/>
            <a:ext cx="8022492" cy="6016869"/>
          </a:xfrm>
          <a:prstGeom prst="rect">
            <a:avLst/>
          </a:prstGeom>
        </p:spPr>
      </p:pic>
      <p:pic>
        <p:nvPicPr>
          <p:cNvPr id="7" name="Kép 6" descr="A képen növény, virág, kültéri, aranyvessző látható&#10;&#10;Automatikusan generált leírás">
            <a:extLst>
              <a:ext uri="{FF2B5EF4-FFF2-40B4-BE49-F238E27FC236}">
                <a16:creationId xmlns:a16="http://schemas.microsoft.com/office/drawing/2014/main" id="{4A3183EB-FE07-C666-3BD4-C33B15FC2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754" y="420565"/>
            <a:ext cx="8022492" cy="6016869"/>
          </a:xfrm>
          <a:prstGeom prst="rect">
            <a:avLst/>
          </a:prstGeom>
        </p:spPr>
      </p:pic>
      <p:pic>
        <p:nvPicPr>
          <p:cNvPr id="9" name="Kép 8" descr="A képen fa, kültéri, növény, virág látható&#10;&#10;Automatikusan generált leírás">
            <a:extLst>
              <a:ext uri="{FF2B5EF4-FFF2-40B4-BE49-F238E27FC236}">
                <a16:creationId xmlns:a16="http://schemas.microsoft.com/office/drawing/2014/main" id="{EAB3012F-FE78-B87F-B001-40D1B56095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0907" y="420565"/>
            <a:ext cx="8022492" cy="6016869"/>
          </a:xfrm>
          <a:prstGeom prst="rect">
            <a:avLst/>
          </a:prstGeom>
        </p:spPr>
      </p:pic>
      <p:sp>
        <p:nvSpPr>
          <p:cNvPr id="10" name="Ellipszis 9">
            <a:extLst>
              <a:ext uri="{FF2B5EF4-FFF2-40B4-BE49-F238E27FC236}">
                <a16:creationId xmlns:a16="http://schemas.microsoft.com/office/drawing/2014/main" id="{3AA8265D-3107-5FBE-DBE9-B54C9684B8B7}"/>
              </a:ext>
            </a:extLst>
          </p:cNvPr>
          <p:cNvSpPr/>
          <p:nvPr/>
        </p:nvSpPr>
        <p:spPr>
          <a:xfrm>
            <a:off x="-419100" y="-960194"/>
            <a:ext cx="13030200" cy="27615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DC73B81B-D06A-0C55-AF7E-A33637AEB0B6}"/>
              </a:ext>
            </a:extLst>
          </p:cNvPr>
          <p:cNvSpPr/>
          <p:nvPr/>
        </p:nvSpPr>
        <p:spPr>
          <a:xfrm>
            <a:off x="-419100" y="5056675"/>
            <a:ext cx="13030200" cy="27615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80D3BD3-DB85-CA9D-4346-48444BE52C77}"/>
              </a:ext>
            </a:extLst>
          </p:cNvPr>
          <p:cNvSpPr txBox="1"/>
          <p:nvPr/>
        </p:nvSpPr>
        <p:spPr>
          <a:xfrm>
            <a:off x="3143250" y="275772"/>
            <a:ext cx="590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Algerian" panose="04020705040A02060702" pitchFamily="82" charset="0"/>
              </a:rPr>
              <a:t>Kaszáló</a:t>
            </a:r>
            <a:endParaRPr lang="hu-HU" sz="6000" dirty="0">
              <a:latin typeface="Algerian" panose="04020705040A02060702" pitchFamily="82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85E7735-8234-94FC-69FB-C707454B7C74}"/>
              </a:ext>
            </a:extLst>
          </p:cNvPr>
          <p:cNvSpPr txBox="1"/>
          <p:nvPr/>
        </p:nvSpPr>
        <p:spPr>
          <a:xfrm>
            <a:off x="3143250" y="5371610"/>
            <a:ext cx="5905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Lorem ipsum dolor sit amet, consectetuer adipiscing elit. Maecenas porttitor congue massa. Fusce posuere, magna sed pulvinar ultricies, purus lectus malesuada libero, sit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8881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90</Words>
  <Application>Microsoft Office PowerPoint</Application>
  <PresentationFormat>Szélesvásznú</PresentationFormat>
  <Paragraphs>6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9" baseType="lpstr">
      <vt:lpstr>Algerian</vt:lpstr>
      <vt:lpstr>Aptos</vt:lpstr>
      <vt:lpstr>Aptos Display</vt:lpstr>
      <vt:lpstr>Arial</vt:lpstr>
      <vt:lpstr>Times New Roman</vt:lpstr>
      <vt:lpstr>Office-téma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3</cp:revision>
  <dcterms:created xsi:type="dcterms:W3CDTF">2024-10-23T12:45:52Z</dcterms:created>
  <dcterms:modified xsi:type="dcterms:W3CDTF">2024-10-23T13:06:53Z</dcterms:modified>
</cp:coreProperties>
</file>