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9" autoAdjust="0"/>
    <p:restoredTop sz="94660"/>
  </p:normalViewPr>
  <p:slideViewPr>
    <p:cSldViewPr snapToGrid="0">
      <p:cViewPr>
        <p:scale>
          <a:sx n="66" d="100"/>
          <a:sy n="66" d="100"/>
        </p:scale>
        <p:origin x="486" y="8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9BBDBF-9C21-4278-B6D6-A71A47D9913E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68F74-B7F0-4404-80B0-21B8AA7C08F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4789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A68F74-B7F0-4404-80B0-21B8AA7C08F5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3932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AF2D71-2C44-188E-66AE-7ED2EE84AC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5D5F447-3C94-FCB5-CEBF-058C49EE5E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CE8F9B3-8234-4CB3-7596-B0ACBE7B9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116828A-6F19-BB3A-4C31-A72B84124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0DF3E05-69B4-FBF7-6DE1-0C0FC2A32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20324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06F7AF-E3C0-D282-7340-8519FA0C4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5D973F0-656E-5C94-D196-3AF056029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057F70D-B6D2-C16C-A0C7-B2F52AD9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7A76F43-5078-9CB2-C129-1D9C1981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0D4FF27-0C5A-2FEA-DC72-25DDA7867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6881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B1D7573-DFCD-418A-1FDD-C323CF3EB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84D3C51-7C73-8A9A-17AB-ED2D8DB97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7A86EDB-A0BB-5B87-F737-4F923B9A6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5F14057-AC46-7624-2718-08BCA76E1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9C16B4E-B2F8-CF80-3277-135BEB441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9227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B16B5E-5017-678A-1841-331068A2C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7C7D1D9-1ABD-0AA5-F9CA-0BB8FFFCF8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A58CFF9-86F1-4270-EAC5-79DC91BE90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3D30F34-1522-6B93-00DE-704B01193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56B6A22-C1AF-4A61-5B60-98A37837A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EFE3C64-6CA0-161C-3E2C-CDDD0E78C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86722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02D5F8-45C7-D127-E301-DF30B5C7F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D806D38-1928-4B67-2263-B69D8CF19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8CC0942-B0F6-D092-2732-F5367F1FAC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576CFF80-578F-52A8-687F-8CA996ABBC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180D0209-3EB5-8EDB-8EEA-5FC5225453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FC9078B5-262F-FEB5-ADD0-47649117B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CAC08182-2ECF-DB54-8A32-08EE9677E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638DDA0C-DF29-DCA5-7E48-054ADC470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7240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B517F88-E67C-38F2-E449-2DD3EE892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35FEFB40-EEDB-2D97-06B3-9A8013C90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22445DCC-768C-5DB8-DFA8-2E8010216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9E5E338D-D1C6-3C89-66BE-53516A0FA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908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4D5814C1-27B3-5CEB-BEFB-F58A4FE91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463944E0-80B2-93EE-2CFE-CA7094217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CEF83F0-94B5-3879-ADAC-52C51CD04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2104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65230E6-6AF2-38DD-24C5-920678EFC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59B19F7-82E6-2959-8AA6-46DCF409D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9E47DD9-3077-61D1-BAF5-8DE53533BC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F58E8AB-F02C-AD67-EC46-0297126F7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EF3DC99-24F2-3680-0393-00923F319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8E76C73-F822-86F8-49BC-91E2235E9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8419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48A4848-7C91-8F19-8C50-8CAC80247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EDD815FD-4CB7-CC5E-BAE7-FC4CCD7CE1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CFCE21A-0FA1-FC80-E783-87E2E258A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5AF98A2-FF2D-6B4C-4D2C-A65774271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F4C7F03-4837-5AF4-90D7-1EA26F7E3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F90D69F-B105-1914-5AE6-77A63BD16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3259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4D99182-F92D-ECD7-9746-C56A2E4E3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0B4EB9FE-5061-E9B0-B874-CA92AF48EC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7040580-7C98-0CC3-5CDC-932C9A243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3E5CDD1-31F2-35F9-E0AB-9077DA834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5D2CE82-782B-1AC9-9DFB-27475DB98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167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D11EA1FE-2DBF-6E73-17C9-1E2D34851A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D4D39907-9F45-B6A6-45E2-5773E4B01C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50E767C-D060-4580-46FA-43555A4B8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48E6406-861D-A12D-031B-D639F7992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4FAC0F6-4436-1C1B-3F24-C2AA8DBC3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1365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FAF55A60-35EC-9A39-61A1-197B0BFCB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8064619-AA35-5D1B-7D0D-2773D1EF7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4029C20-32D2-4DE6-CB1F-FCABDA8D2D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DD464E-6B65-431B-8B8C-4C9A287D33AC}" type="datetimeFigureOut">
              <a:rPr lang="hu-HU" smtClean="0"/>
              <a:t>2024. 10. 23.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5F86560-E1B9-4CEE-E886-BDB3729148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CAEBB89-8BB6-1CBD-6F0A-82CB5CFCB3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065CEF-2638-499F-AC86-EDA0608C051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4275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kültéri, növény, ég, épület látható&#10;&#10;Automatikusan generált leírás">
            <a:extLst>
              <a:ext uri="{FF2B5EF4-FFF2-40B4-BE49-F238E27FC236}">
                <a16:creationId xmlns:a16="http://schemas.microsoft.com/office/drawing/2014/main" id="{084763CA-BDD4-1ADA-D2E5-987F218029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9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" name="Táblázat 5">
            <a:extLst>
              <a:ext uri="{FF2B5EF4-FFF2-40B4-BE49-F238E27FC236}">
                <a16:creationId xmlns:a16="http://schemas.microsoft.com/office/drawing/2014/main" id="{0C3C5D61-B0AE-EEC2-2BF6-430DAEE2E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163008"/>
              </p:ext>
            </p:extLst>
          </p:nvPr>
        </p:nvGraphicFramePr>
        <p:xfrm>
          <a:off x="0" y="0"/>
          <a:ext cx="12191998" cy="701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1714">
                  <a:extLst>
                    <a:ext uri="{9D8B030D-6E8A-4147-A177-3AD203B41FA5}">
                      <a16:colId xmlns:a16="http://schemas.microsoft.com/office/drawing/2014/main" val="1211013842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4154164986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1153826447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249117623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2019563253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787138800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2043709743"/>
                    </a:ext>
                  </a:extLst>
                </a:gridCol>
              </a:tblGrid>
              <a:tr h="1402080"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617541"/>
                  </a:ext>
                </a:extLst>
              </a:tr>
              <a:tr h="1402080"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731067"/>
                  </a:ext>
                </a:extLst>
              </a:tr>
              <a:tr h="140208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424683"/>
                  </a:ext>
                </a:extLst>
              </a:tr>
              <a:tr h="1402080"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632931"/>
                  </a:ext>
                </a:extLst>
              </a:tr>
              <a:tr h="1402080"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2794478"/>
                  </a:ext>
                </a:extLst>
              </a:tr>
            </a:tbl>
          </a:graphicData>
        </a:graphic>
      </p:graphicFrame>
      <p:sp>
        <p:nvSpPr>
          <p:cNvPr id="7" name="Szövegdoboz 6">
            <a:extLst>
              <a:ext uri="{FF2B5EF4-FFF2-40B4-BE49-F238E27FC236}">
                <a16:creationId xmlns:a16="http://schemas.microsoft.com/office/drawing/2014/main" id="{3A406255-C9F7-4111-8150-5A2BCE773D55}"/>
              </a:ext>
            </a:extLst>
          </p:cNvPr>
          <p:cNvSpPr txBox="1"/>
          <p:nvPr/>
        </p:nvSpPr>
        <p:spPr>
          <a:xfrm>
            <a:off x="7126514" y="3018971"/>
            <a:ext cx="49203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Amasis MT Pro Black" panose="02040A04050005020304" pitchFamily="18" charset="0"/>
              </a:rPr>
              <a:t>Oxford</a:t>
            </a:r>
            <a:endParaRPr lang="hu-HU" sz="6600" dirty="0">
              <a:latin typeface="Amasis MT Pro Black" panose="02040A04050005020304" pitchFamily="18" charset="0"/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737AB2B8-2219-1C4B-6BDE-F2E216A56AFB}"/>
              </a:ext>
            </a:extLst>
          </p:cNvPr>
          <p:cNvSpPr txBox="1"/>
          <p:nvPr/>
        </p:nvSpPr>
        <p:spPr>
          <a:xfrm>
            <a:off x="7242629" y="4126967"/>
            <a:ext cx="468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Lorem ipsum dolor sit amet, consectetuer adipiscing elit. Maecenas porttitor congue massa. Fusce posuere, magna sed pulvinar ultricies, purus lectus malesuada libero, sit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46358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839A0-83FE-563F-07A8-12F9BB60F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fa, kültéri, növény, virág látható&#10;&#10;Automatikusan generált leírás">
            <a:extLst>
              <a:ext uri="{FF2B5EF4-FFF2-40B4-BE49-F238E27FC236}">
                <a16:creationId xmlns:a16="http://schemas.microsoft.com/office/drawing/2014/main" id="{F25544C7-2E4B-ADF4-1A08-3775AF53E7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" name="Táblázat 5">
            <a:extLst>
              <a:ext uri="{FF2B5EF4-FFF2-40B4-BE49-F238E27FC236}">
                <a16:creationId xmlns:a16="http://schemas.microsoft.com/office/drawing/2014/main" id="{A01A627B-50CE-2E44-9C99-C65DC55A5D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450607"/>
              </p:ext>
            </p:extLst>
          </p:nvPr>
        </p:nvGraphicFramePr>
        <p:xfrm>
          <a:off x="0" y="0"/>
          <a:ext cx="12191998" cy="701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1714">
                  <a:extLst>
                    <a:ext uri="{9D8B030D-6E8A-4147-A177-3AD203B41FA5}">
                      <a16:colId xmlns:a16="http://schemas.microsoft.com/office/drawing/2014/main" val="1211013842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4154164986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1153826447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249117623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2019563253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787138800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2043709743"/>
                    </a:ext>
                  </a:extLst>
                </a:gridCol>
              </a:tblGrid>
              <a:tr h="1402080"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617541"/>
                  </a:ext>
                </a:extLst>
              </a:tr>
              <a:tr h="1402080"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8731067"/>
                  </a:ext>
                </a:extLst>
              </a:tr>
              <a:tr h="140208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6424683"/>
                  </a:ext>
                </a:extLst>
              </a:tr>
              <a:tr h="1402080"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632931"/>
                  </a:ext>
                </a:extLst>
              </a:tr>
              <a:tr h="1402080"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2794478"/>
                  </a:ext>
                </a:extLst>
              </a:tr>
            </a:tbl>
          </a:graphicData>
        </a:graphic>
      </p:graphicFrame>
      <p:sp>
        <p:nvSpPr>
          <p:cNvPr id="7" name="Szövegdoboz 6">
            <a:extLst>
              <a:ext uri="{FF2B5EF4-FFF2-40B4-BE49-F238E27FC236}">
                <a16:creationId xmlns:a16="http://schemas.microsoft.com/office/drawing/2014/main" id="{C31E6B4C-1EE1-0795-F85F-F99A61FE739A}"/>
              </a:ext>
            </a:extLst>
          </p:cNvPr>
          <p:cNvSpPr txBox="1"/>
          <p:nvPr/>
        </p:nvSpPr>
        <p:spPr>
          <a:xfrm>
            <a:off x="145139" y="3018971"/>
            <a:ext cx="49203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Amasis MT Pro Black" panose="02040A04050005020304" pitchFamily="18" charset="0"/>
              </a:rPr>
              <a:t>London</a:t>
            </a:r>
            <a:endParaRPr lang="hu-HU" sz="6600" dirty="0">
              <a:latin typeface="Amasis MT Pro Black" panose="02040A04050005020304" pitchFamily="18" charset="0"/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ED007923-E63E-C711-EB68-4F9CAA1F245B}"/>
              </a:ext>
            </a:extLst>
          </p:cNvPr>
          <p:cNvSpPr txBox="1"/>
          <p:nvPr/>
        </p:nvSpPr>
        <p:spPr>
          <a:xfrm>
            <a:off x="261254" y="4126967"/>
            <a:ext cx="468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Lorem ipsum dolor sit amet, consectetuer adipiscing elit. Maecenas porttitor congue massa. Fusce posuere, magna sed pulvinar ultricies, purus lectus malesuada libero, sit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50831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63</Words>
  <Application>Microsoft Office PowerPoint</Application>
  <PresentationFormat>Szélesvásznú</PresentationFormat>
  <Paragraphs>7</Paragraphs>
  <Slides>2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7" baseType="lpstr">
      <vt:lpstr>Amasis MT Pro Black</vt:lpstr>
      <vt:lpstr>Aptos</vt:lpstr>
      <vt:lpstr>Aptos Display</vt:lpstr>
      <vt:lpstr>Arial</vt:lpstr>
      <vt:lpstr>Office-téma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Perger</dc:creator>
  <cp:lastModifiedBy>Peter Perger</cp:lastModifiedBy>
  <cp:revision>2</cp:revision>
  <dcterms:created xsi:type="dcterms:W3CDTF">2024-10-23T12:45:52Z</dcterms:created>
  <dcterms:modified xsi:type="dcterms:W3CDTF">2024-10-23T12:54:41Z</dcterms:modified>
</cp:coreProperties>
</file>