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69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126" y="6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E16DAC-5147-AC4F-C649-1F0A40272A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F273026E-2BDD-1602-5E9B-5BCA8F6A49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47CE154-C271-4B17-398D-542D57184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FD07-E3D6-4FF3-BB96-1B8E7D17A64D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58F5DF7-B630-0EC9-AB45-27EFAD54F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1512AE3-FA86-43E3-74CE-E89B4FCB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10BF2-6B33-49AF-986F-9CAF389B8D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88050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E5939D6-418D-E630-9180-580061B2F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BC8A5C8-3410-678B-B241-4058B3BC9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9D0D273-251B-D767-AC46-2F42A67D5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FD07-E3D6-4FF3-BB96-1B8E7D17A64D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188DB6C-F5A9-47DF-555A-BFA30AD5D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C328C87-A176-4C53-8561-65B21B90C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10BF2-6B33-49AF-986F-9CAF389B8D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32999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96F3BAB-9A73-C640-8A05-8F8C1661B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2E190055-2538-1E20-F788-EC0790347F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F8A166F-AB10-A8AD-0FA4-597F489EB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FD07-E3D6-4FF3-BB96-1B8E7D17A64D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45D6A5C-EF60-E306-2249-C100B74C9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935761E-B609-A27C-6713-626F78D68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10BF2-6B33-49AF-986F-9CAF389B8D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092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2D326DB-25C1-7E79-4ADB-2596BE7D8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F12E232-6A14-64D7-672B-867B67C213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421DF5B6-9629-054D-B544-2E97C45050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3D436706-0A20-39A9-59D4-A88176951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FD07-E3D6-4FF3-BB96-1B8E7D17A64D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CC3E6EE-76B5-3D75-F786-6AB0AB9E4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705CF210-AEDB-8AA3-16CF-2A0E0E271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10BF2-6B33-49AF-986F-9CAF389B8D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5619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EA9CFF1-394B-FFD0-781C-A772B9D9A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2E39CC18-B5A7-066B-10CE-6F83681C5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20DD11A1-4037-6148-1780-5B1201821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3331A2BE-BCCD-EFD4-94D5-7C6CA2C3F2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519741C1-A278-9106-116F-FA26AC4D99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F9EDE6A0-1185-ABAF-88D5-B04A8FB3E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FD07-E3D6-4FF3-BB96-1B8E7D17A64D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BE5C5EA7-F016-EE26-E7D7-ECEB2ED74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FA76710D-9725-87DD-D055-AE03B6CF3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10BF2-6B33-49AF-986F-9CAF389B8D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88432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C7BFAAD-68DD-FF6D-0CB4-5ADD63FF5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885AA438-DF03-DD75-BF3F-D3FA3CFD9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FD07-E3D6-4FF3-BB96-1B8E7D17A64D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E827B5A4-15D8-A9BA-AC5A-CBF860271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D0318D86-B6BF-908C-0158-BC1285F75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10BF2-6B33-49AF-986F-9CAF389B8D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23246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C1139544-86CC-7A64-8A29-E1D4E7026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FD07-E3D6-4FF3-BB96-1B8E7D17A64D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89358983-FF14-543B-4B96-5FEA45CC0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8D626B4-1379-5708-9496-15EF73189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10BF2-6B33-49AF-986F-9CAF389B8D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21736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ACABF12-6DC1-7460-2D2F-36850132B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060FC5D-2E4E-6DA2-3BA5-30ED1B0CD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EEE4949A-7803-2FF7-C00D-65408FAB5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05C90BE0-7D80-2279-5963-E81C3F0BB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FD07-E3D6-4FF3-BB96-1B8E7D17A64D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0278D32-B110-50FA-A952-486456927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E22D5EFC-B42A-E3FB-B8B1-6AF9AA621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10BF2-6B33-49AF-986F-9CAF389B8D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60823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CD06BE3-E4B5-924D-4EE7-AB91F2B34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D0F29506-ECBB-DFE2-26AC-D0A0B58A60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E0E520AD-C7CA-584C-AD10-06C4ECFD71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D296B73-F432-8F24-3583-730F51D92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FD07-E3D6-4FF3-BB96-1B8E7D17A64D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85F69A35-67CA-C642-E5F2-027FBD4C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09D6C50-A625-C58C-9C50-D017DD2C0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10BF2-6B33-49AF-986F-9CAF389B8D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434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14C1F85-BAA2-9087-B55B-572A27EBB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A0AE4DA6-F1D8-F9F8-31EE-9AE0EB4AF9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445E2CC-9181-4322-AF81-7116423A3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FD07-E3D6-4FF3-BB96-1B8E7D17A64D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39CEFEA-FD39-144E-1652-D7EA88018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97A7BE4-82C3-2EDB-C739-60796DE9C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10BF2-6B33-49AF-986F-9CAF389B8D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66016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8AFB0AE4-7EE1-4155-29CA-F415752A29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3D16F04F-FA0F-D9A5-0222-E0F137766E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3072D31-3A40-4927-E306-EEE247AEB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FFD07-E3D6-4FF3-BB96-1B8E7D17A64D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284C97D-27E1-6020-287D-D8EDE018D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5FCEFC4-1C79-2681-9AF9-E38F64C40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10BF2-6B33-49AF-986F-9CAF389B8D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3542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212DD89B-0210-3CDB-D6F3-80D721BFC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BAF8DF3-BFA3-73D5-F013-180B9130B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CE900B9-D976-8B25-EDBC-624BA7EE7A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0FFD07-E3D6-4FF3-BB96-1B8E7D17A64D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871D6FA-319E-BAFE-41C8-385FA688D4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5FD0405-3F4B-810C-3C59-E55A1DFEB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B10BF2-6B33-49AF-986F-9CAF389B8D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55718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Csoportba foglalás 13">
            <a:extLst>
              <a:ext uri="{FF2B5EF4-FFF2-40B4-BE49-F238E27FC236}">
                <a16:creationId xmlns:a16="http://schemas.microsoft.com/office/drawing/2014/main" id="{10581262-2862-C379-B10C-630514FFDF95}"/>
              </a:ext>
            </a:extLst>
          </p:cNvPr>
          <p:cNvGrpSpPr/>
          <p:nvPr/>
        </p:nvGrpSpPr>
        <p:grpSpPr>
          <a:xfrm>
            <a:off x="357159" y="-2283939"/>
            <a:ext cx="7818840" cy="11084909"/>
            <a:chOff x="357159" y="-2283939"/>
            <a:chExt cx="7818840" cy="11084909"/>
          </a:xfrm>
        </p:grpSpPr>
        <p:sp>
          <p:nvSpPr>
            <p:cNvPr id="8" name="Téglalap 7">
              <a:extLst>
                <a:ext uri="{FF2B5EF4-FFF2-40B4-BE49-F238E27FC236}">
                  <a16:creationId xmlns:a16="http://schemas.microsoft.com/office/drawing/2014/main" id="{9666C143-1F6F-5FDF-BDC9-DAF98190A3A0}"/>
                </a:ext>
              </a:extLst>
            </p:cNvPr>
            <p:cNvSpPr/>
            <p:nvPr/>
          </p:nvSpPr>
          <p:spPr>
            <a:xfrm rot="18783318">
              <a:off x="-1275876" y="-650904"/>
              <a:ext cx="11084909" cy="781884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9" name="Szövegdoboz 8">
              <a:extLst>
                <a:ext uri="{FF2B5EF4-FFF2-40B4-BE49-F238E27FC236}">
                  <a16:creationId xmlns:a16="http://schemas.microsoft.com/office/drawing/2014/main" id="{9C5708D7-DDB1-DCA7-7374-C9B28DFF8E8F}"/>
                </a:ext>
              </a:extLst>
            </p:cNvPr>
            <p:cNvSpPr txBox="1"/>
            <p:nvPr/>
          </p:nvSpPr>
          <p:spPr>
            <a:xfrm>
              <a:off x="1625798" y="1539580"/>
              <a:ext cx="43815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>
                  <a:latin typeface="Amasis MT Pro Black" panose="02040A04050005020304" pitchFamily="18" charset="0"/>
                </a:rPr>
                <a:t>Oxford</a:t>
              </a:r>
              <a:endParaRPr lang="hu-HU" sz="8000">
                <a:latin typeface="Amasis MT Pro Black" panose="02040A04050005020304" pitchFamily="18" charset="0"/>
              </a:endParaRPr>
            </a:p>
          </p:txBody>
        </p:sp>
        <p:sp>
          <p:nvSpPr>
            <p:cNvPr id="10" name="Szövegdoboz 9">
              <a:extLst>
                <a:ext uri="{FF2B5EF4-FFF2-40B4-BE49-F238E27FC236}">
                  <a16:creationId xmlns:a16="http://schemas.microsoft.com/office/drawing/2014/main" id="{90E7E246-1123-AA83-3E8E-4AAB303F84C8}"/>
                </a:ext>
              </a:extLst>
            </p:cNvPr>
            <p:cNvSpPr txBox="1"/>
            <p:nvPr/>
          </p:nvSpPr>
          <p:spPr>
            <a:xfrm>
              <a:off x="1625798" y="3089602"/>
              <a:ext cx="4470202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/>
                <a:t>Lorem ipsum dolor sit amet, consectetuer adipiscing elit. Maecenas porttitor congue massa. Fusce posuere, magna sed pulvinar ultricies, purus lectus malesuada libero, sit amet commodo magna eros quis urna.</a:t>
              </a:r>
            </a:p>
            <a:p>
              <a:endParaRPr lang="en-US" sz="2400"/>
            </a:p>
          </p:txBody>
        </p:sp>
      </p:grpSp>
      <p:grpSp>
        <p:nvGrpSpPr>
          <p:cNvPr id="7" name="Csoportba foglalás 6">
            <a:extLst>
              <a:ext uri="{FF2B5EF4-FFF2-40B4-BE49-F238E27FC236}">
                <a16:creationId xmlns:a16="http://schemas.microsoft.com/office/drawing/2014/main" id="{EF1A8D44-F372-DDB8-A194-CAB48EF6133D}"/>
              </a:ext>
            </a:extLst>
          </p:cNvPr>
          <p:cNvGrpSpPr/>
          <p:nvPr/>
        </p:nvGrpSpPr>
        <p:grpSpPr>
          <a:xfrm>
            <a:off x="7547994" y="-4297922"/>
            <a:ext cx="6787764" cy="12841837"/>
            <a:chOff x="7547994" y="-4297922"/>
            <a:chExt cx="6787764" cy="12841837"/>
          </a:xfrm>
          <a:blipFill>
            <a:blip r:embed="rId2"/>
            <a:stretch>
              <a:fillRect/>
            </a:stretch>
          </a:blipFill>
        </p:grpSpPr>
        <p:sp>
          <p:nvSpPr>
            <p:cNvPr id="4" name="Téglalap 3">
              <a:extLst>
                <a:ext uri="{FF2B5EF4-FFF2-40B4-BE49-F238E27FC236}">
                  <a16:creationId xmlns:a16="http://schemas.microsoft.com/office/drawing/2014/main" id="{B0EF5BEA-610B-077D-F717-345FAEA22181}"/>
                </a:ext>
              </a:extLst>
            </p:cNvPr>
            <p:cNvSpPr/>
            <p:nvPr/>
          </p:nvSpPr>
          <p:spPr>
            <a:xfrm rot="18696870">
              <a:off x="6176450" y="1743510"/>
              <a:ext cx="7492306" cy="300971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5" name="Téglalap 4">
              <a:extLst>
                <a:ext uri="{FF2B5EF4-FFF2-40B4-BE49-F238E27FC236}">
                  <a16:creationId xmlns:a16="http://schemas.microsoft.com/office/drawing/2014/main" id="{6A83946F-5587-0409-E865-A8C4197C32CE}"/>
                </a:ext>
              </a:extLst>
            </p:cNvPr>
            <p:cNvSpPr/>
            <p:nvPr/>
          </p:nvSpPr>
          <p:spPr>
            <a:xfrm rot="18696870">
              <a:off x="5306697" y="-2056625"/>
              <a:ext cx="7492306" cy="300971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6" name="Téglalap 5">
              <a:extLst>
                <a:ext uri="{FF2B5EF4-FFF2-40B4-BE49-F238E27FC236}">
                  <a16:creationId xmlns:a16="http://schemas.microsoft.com/office/drawing/2014/main" id="{1AF7BBB9-C9D2-9EB6-8D7E-681EFCCFFAE4}"/>
                </a:ext>
              </a:extLst>
            </p:cNvPr>
            <p:cNvSpPr/>
            <p:nvPr/>
          </p:nvSpPr>
          <p:spPr>
            <a:xfrm rot="18696870">
              <a:off x="9084749" y="3292906"/>
              <a:ext cx="7492306" cy="300971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303259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</Words>
  <Application>Microsoft Office PowerPoint</Application>
  <PresentationFormat>Szélesvásznú</PresentationFormat>
  <Paragraphs>2</Paragraphs>
  <Slides>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6" baseType="lpstr">
      <vt:lpstr>Amasis MT Pro Black</vt:lpstr>
      <vt:lpstr>Aptos</vt:lpstr>
      <vt:lpstr>Aptos Display</vt:lpstr>
      <vt:lpstr>Arial</vt:lpstr>
      <vt:lpstr>Office-téma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Perger</dc:creator>
  <cp:lastModifiedBy>Peter Perger</cp:lastModifiedBy>
  <cp:revision>1</cp:revision>
  <dcterms:created xsi:type="dcterms:W3CDTF">2024-11-18T15:59:39Z</dcterms:created>
  <dcterms:modified xsi:type="dcterms:W3CDTF">2024-11-18T16:00:27Z</dcterms:modified>
</cp:coreProperties>
</file>