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26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A55981-BBF8-5A1A-ABA5-BD643C877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8FE2BAA-5E68-8ECA-E104-2DFC487A8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195D381-1E95-D63A-AD71-0684FD2EA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ACD17D9-4008-8CC3-4916-75BD27C5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097DE86-8C98-3C79-643C-8429673F0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583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C61E5E-898D-965B-7032-33FAF607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F6A8CC-BED5-9552-EB0A-D50D99CE7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D0153DE-27BB-7FAA-35C9-7CFAC01B9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A83C3FE-D41E-1973-A195-1B989166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C4978D-D26A-5835-62DF-3E0519949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389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DA770F-A53B-FFAC-253D-CB79C3F1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6BE2727-23A1-710F-9D83-EFBF9E124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1EDED7D-8C9B-840F-31BC-F653A9858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F5B669E-2089-DF5A-1685-5C20E549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8E39019-D818-3E01-AC4F-60BC6CD33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860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C2BC81-4A89-8A41-B8FF-2B5D6264A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EC52A7-13A4-4E9F-967B-DD609A8E7E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5F054E5-5D83-583C-5B8A-80F855886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7AA8EC3-7939-555D-42D0-5336259F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5860F2F-1E4C-101E-CDC5-CB88AAAB3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CA3826-FC44-B020-8368-175D7C83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7408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59CE0C-5744-FD40-38DB-C4AD1CE50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F068A64-4B63-46CA-DED5-A90C2AB96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ED14E35-78D1-3218-229F-73565CACB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60ADC6F-8C1F-5C5A-B12E-2F88EBF1B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1AE53BA-D94B-50CD-92FE-89DEBD8F1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571D8C5-A6BA-993B-AAF4-D0BBC1995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5D3765A-83BC-9D8C-17C5-B94FED16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347AC53-C858-2A31-B15D-EDC6DF4E3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19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2580EE-17B9-73C0-CB1A-F4001614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3A68E57-89A6-3BCE-F54C-0D6F6CE45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0A7F9EE-8C8E-6F88-1C47-E602F5B38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3DE9462-4172-27EA-ECB7-70EF0470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18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81560F9-BBCA-152C-4190-9D11CB85A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E3897CC-1C32-5832-6936-32A26640C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F307E61-F9DC-62E8-C22E-A6285EAD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044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B7E889-4BA3-707A-C94E-C3EF1BE35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9058C0-0FE9-7A4E-7E0C-D0C727FC9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9504362-76BC-737D-0E49-9A414081A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A742B65-5DC7-FC03-4971-1E90A6FB3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A008B68-8A59-4074-2530-9505070C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7ADCB9F-A09B-8F8E-5ADC-470380CA3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372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211904-EB74-08AD-BE98-2FDFA3F9B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8C9747A-BBF7-0A8B-EC4F-2DB9DF652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29E3032-7576-5A35-1394-213BF94D5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1A39800-1C53-A7C9-6E91-85F272549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F82A180-5A4C-8E85-4628-BB49EB6CF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D5F73D3-A4D1-00E9-1BFD-82B76D1AE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45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7B62C1-57A4-7BD8-2452-EA945082F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9F702C9-178F-B203-561E-C570F73C3B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517C5FF-F00E-15B3-5E03-DD8276A1F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14852CC-D354-B039-87FB-846C42B0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56EE357-B93E-9CC1-5CC9-1B75A140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991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7B4EC1D-5FFB-6355-49C3-F611A44D99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49A97E0-1FB2-57CD-6CA5-B13871D20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A3DF69-BD1E-6A2A-0DF3-01CE4CD1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D04C926-2662-B00B-EA06-7E8D14111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DA30254-C9D7-141E-CA54-A45E6D7E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36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715633F-A77A-CA0B-6007-5809288E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459513B-0B04-0C7F-F77D-95A8363ED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E0C75B9-E7C4-F47D-DAE8-5378B4DF2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8E2D3C-BB98-4E42-AA50-D357531B36B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81B051-1AC5-A15E-0556-FC1C61750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EA2CC44-4996-9156-C876-000032943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463E19-E971-4E0F-927D-F8814ABE71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606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abadkézi sokszög: alakzat 10">
            <a:extLst>
              <a:ext uri="{FF2B5EF4-FFF2-40B4-BE49-F238E27FC236}">
                <a16:creationId xmlns:a16="http://schemas.microsoft.com/office/drawing/2014/main" id="{8054859F-E447-53B3-1393-4302D2AD1401}"/>
              </a:ext>
            </a:extLst>
          </p:cNvPr>
          <p:cNvSpPr/>
          <p:nvPr/>
        </p:nvSpPr>
        <p:spPr>
          <a:xfrm>
            <a:off x="914399" y="-1"/>
            <a:ext cx="8928100" cy="4440769"/>
          </a:xfrm>
          <a:custGeom>
            <a:avLst/>
            <a:gdLst>
              <a:gd name="connsiteX0" fmla="*/ 6777567 w 8928100"/>
              <a:gd name="connsiteY0" fmla="*/ 2290236 h 4440769"/>
              <a:gd name="connsiteX1" fmla="*/ 8928100 w 8928100"/>
              <a:gd name="connsiteY1" fmla="*/ 2290236 h 4440769"/>
              <a:gd name="connsiteX2" fmla="*/ 8928100 w 8928100"/>
              <a:gd name="connsiteY2" fmla="*/ 4440769 h 4440769"/>
              <a:gd name="connsiteX3" fmla="*/ 6777567 w 8928100"/>
              <a:gd name="connsiteY3" fmla="*/ 4440769 h 4440769"/>
              <a:gd name="connsiteX4" fmla="*/ 4516967 w 8928100"/>
              <a:gd name="connsiteY4" fmla="*/ 2286002 h 4440769"/>
              <a:gd name="connsiteX5" fmla="*/ 6667500 w 8928100"/>
              <a:gd name="connsiteY5" fmla="*/ 2286002 h 4440769"/>
              <a:gd name="connsiteX6" fmla="*/ 6667500 w 8928100"/>
              <a:gd name="connsiteY6" fmla="*/ 4436535 h 4440769"/>
              <a:gd name="connsiteX7" fmla="*/ 4516967 w 8928100"/>
              <a:gd name="connsiteY7" fmla="*/ 4436535 h 4440769"/>
              <a:gd name="connsiteX8" fmla="*/ 2256367 w 8928100"/>
              <a:gd name="connsiteY8" fmla="*/ 2269069 h 4440769"/>
              <a:gd name="connsiteX9" fmla="*/ 4406900 w 8928100"/>
              <a:gd name="connsiteY9" fmla="*/ 2269069 h 4440769"/>
              <a:gd name="connsiteX10" fmla="*/ 4406900 w 8928100"/>
              <a:gd name="connsiteY10" fmla="*/ 4419602 h 4440769"/>
              <a:gd name="connsiteX11" fmla="*/ 2256367 w 8928100"/>
              <a:gd name="connsiteY11" fmla="*/ 4419602 h 4440769"/>
              <a:gd name="connsiteX12" fmla="*/ 0 w 8928100"/>
              <a:gd name="connsiteY12" fmla="*/ 1 h 4440769"/>
              <a:gd name="connsiteX13" fmla="*/ 2150533 w 8928100"/>
              <a:gd name="connsiteY13" fmla="*/ 1 h 4440769"/>
              <a:gd name="connsiteX14" fmla="*/ 2150533 w 8928100"/>
              <a:gd name="connsiteY14" fmla="*/ 2150534 h 4440769"/>
              <a:gd name="connsiteX15" fmla="*/ 0 w 8928100"/>
              <a:gd name="connsiteY15" fmla="*/ 2150534 h 4440769"/>
              <a:gd name="connsiteX16" fmla="*/ 4521201 w 8928100"/>
              <a:gd name="connsiteY16" fmla="*/ 1 h 4440769"/>
              <a:gd name="connsiteX17" fmla="*/ 6671734 w 8928100"/>
              <a:gd name="connsiteY17" fmla="*/ 1 h 4440769"/>
              <a:gd name="connsiteX18" fmla="*/ 6671734 w 8928100"/>
              <a:gd name="connsiteY18" fmla="*/ 2150534 h 4440769"/>
              <a:gd name="connsiteX19" fmla="*/ 4521201 w 8928100"/>
              <a:gd name="connsiteY19" fmla="*/ 2150534 h 4440769"/>
              <a:gd name="connsiteX20" fmla="*/ 2252134 w 8928100"/>
              <a:gd name="connsiteY20" fmla="*/ 0 h 4440769"/>
              <a:gd name="connsiteX21" fmla="*/ 4402666 w 8928100"/>
              <a:gd name="connsiteY21" fmla="*/ 0 h 4440769"/>
              <a:gd name="connsiteX22" fmla="*/ 4402666 w 8928100"/>
              <a:gd name="connsiteY22" fmla="*/ 2150533 h 4440769"/>
              <a:gd name="connsiteX23" fmla="*/ 2252134 w 8928100"/>
              <a:gd name="connsiteY23" fmla="*/ 2150533 h 444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28100" h="4440769">
                <a:moveTo>
                  <a:pt x="6777567" y="2290236"/>
                </a:moveTo>
                <a:lnTo>
                  <a:pt x="8928100" y="2290236"/>
                </a:lnTo>
                <a:lnTo>
                  <a:pt x="8928100" y="4440769"/>
                </a:lnTo>
                <a:lnTo>
                  <a:pt x="6777567" y="4440769"/>
                </a:lnTo>
                <a:close/>
                <a:moveTo>
                  <a:pt x="4516967" y="2286002"/>
                </a:moveTo>
                <a:lnTo>
                  <a:pt x="6667500" y="2286002"/>
                </a:lnTo>
                <a:lnTo>
                  <a:pt x="6667500" y="4436535"/>
                </a:lnTo>
                <a:lnTo>
                  <a:pt x="4516967" y="4436535"/>
                </a:lnTo>
                <a:close/>
                <a:moveTo>
                  <a:pt x="2256367" y="2269069"/>
                </a:moveTo>
                <a:lnTo>
                  <a:pt x="4406900" y="2269069"/>
                </a:lnTo>
                <a:lnTo>
                  <a:pt x="4406900" y="4419602"/>
                </a:lnTo>
                <a:lnTo>
                  <a:pt x="2256367" y="4419602"/>
                </a:lnTo>
                <a:close/>
                <a:moveTo>
                  <a:pt x="0" y="1"/>
                </a:moveTo>
                <a:lnTo>
                  <a:pt x="2150533" y="1"/>
                </a:lnTo>
                <a:lnTo>
                  <a:pt x="2150533" y="2150534"/>
                </a:lnTo>
                <a:lnTo>
                  <a:pt x="0" y="2150534"/>
                </a:lnTo>
                <a:close/>
                <a:moveTo>
                  <a:pt x="4521201" y="1"/>
                </a:moveTo>
                <a:lnTo>
                  <a:pt x="6671734" y="1"/>
                </a:lnTo>
                <a:lnTo>
                  <a:pt x="6671734" y="2150534"/>
                </a:lnTo>
                <a:lnTo>
                  <a:pt x="4521201" y="2150534"/>
                </a:lnTo>
                <a:close/>
                <a:moveTo>
                  <a:pt x="2252134" y="0"/>
                </a:moveTo>
                <a:lnTo>
                  <a:pt x="4402666" y="0"/>
                </a:lnTo>
                <a:lnTo>
                  <a:pt x="4402666" y="2150533"/>
                </a:lnTo>
                <a:lnTo>
                  <a:pt x="2252134" y="2150533"/>
                </a:lnTo>
                <a:close/>
              </a:path>
            </a:pathLst>
          </a:custGeom>
          <a:blipFill>
            <a:blip r:embed="rId2"/>
            <a:srcRect/>
            <a:stretch>
              <a:fillRect l="-19493" r="234" b="-7982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3506081A-D82A-451A-AF3D-856C1FDE280A}"/>
              </a:ext>
            </a:extLst>
          </p:cNvPr>
          <p:cNvSpPr txBox="1"/>
          <p:nvPr/>
        </p:nvSpPr>
        <p:spPr>
          <a:xfrm>
            <a:off x="1030513" y="2850886"/>
            <a:ext cx="1928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Bernard MT Condensed" panose="02050806060905020404" pitchFamily="18" charset="0"/>
              </a:rPr>
              <a:t>London</a:t>
            </a:r>
            <a:endParaRPr lang="hu-HU" sz="480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60B5B721-722F-8970-2444-4EAE129B0F74}"/>
              </a:ext>
            </a:extLst>
          </p:cNvPr>
          <p:cNvSpPr txBox="1"/>
          <p:nvPr/>
        </p:nvSpPr>
        <p:spPr>
          <a:xfrm>
            <a:off x="3258456" y="4440768"/>
            <a:ext cx="716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Bernard MT Condensed" panose="02050806060905020404" pitchFamily="18" charset="0"/>
              </a:rPr>
              <a:t>01</a:t>
            </a:r>
            <a:endParaRPr lang="hu-HU" sz="480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ECB0C21-E267-954A-E63E-0AB757363D3D}"/>
              </a:ext>
            </a:extLst>
          </p:cNvPr>
          <p:cNvSpPr txBox="1"/>
          <p:nvPr/>
        </p:nvSpPr>
        <p:spPr>
          <a:xfrm>
            <a:off x="5486399" y="4501904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Bernard MT Condensed" panose="02050806060905020404" pitchFamily="18" charset="0"/>
              </a:rPr>
              <a:t>02</a:t>
            </a:r>
            <a:endParaRPr lang="hu-HU" sz="480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53C3ECFB-0011-C0CA-DE29-9B2A146DD27A}"/>
              </a:ext>
            </a:extLst>
          </p:cNvPr>
          <p:cNvSpPr txBox="1"/>
          <p:nvPr/>
        </p:nvSpPr>
        <p:spPr>
          <a:xfrm>
            <a:off x="7858251" y="4501903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Bernard MT Condensed" panose="02050806060905020404" pitchFamily="18" charset="0"/>
              </a:rPr>
              <a:t>03</a:t>
            </a:r>
            <a:endParaRPr lang="hu-HU" sz="480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876A6844-1A0E-C40E-DB64-382F1E5C017E}"/>
              </a:ext>
            </a:extLst>
          </p:cNvPr>
          <p:cNvSpPr txBox="1"/>
          <p:nvPr/>
        </p:nvSpPr>
        <p:spPr>
          <a:xfrm>
            <a:off x="5486399" y="5424164"/>
            <a:ext cx="2056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Lorem ipsum dolor sit amet, consectetuer adipiscing elit. </a:t>
            </a:r>
            <a:endParaRPr lang="en-US"/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251BD01B-B0A1-DA43-EBC1-15B58CF5D293}"/>
              </a:ext>
            </a:extLst>
          </p:cNvPr>
          <p:cNvSpPr txBox="1"/>
          <p:nvPr/>
        </p:nvSpPr>
        <p:spPr>
          <a:xfrm>
            <a:off x="3422649" y="5424165"/>
            <a:ext cx="2056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Lorem ipsum dolor sit amet, consectetuer adipiscing elit. </a:t>
            </a:r>
            <a:endParaRPr lang="en-US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8103F35-3FE7-3586-E07D-23AF6BC11F52}"/>
              </a:ext>
            </a:extLst>
          </p:cNvPr>
          <p:cNvSpPr txBox="1"/>
          <p:nvPr/>
        </p:nvSpPr>
        <p:spPr>
          <a:xfrm>
            <a:off x="7858251" y="5424164"/>
            <a:ext cx="2056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Lorem ipsum dolor sit amet, consectetuer adipiscing elit.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52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</Words>
  <Application>Microsoft Office PowerPoint</Application>
  <PresentationFormat>Szélesvásznú</PresentationFormat>
  <Paragraphs>7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Bernard MT Condensed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</cp:revision>
  <dcterms:created xsi:type="dcterms:W3CDTF">2024-11-18T13:50:44Z</dcterms:created>
  <dcterms:modified xsi:type="dcterms:W3CDTF">2024-11-18T13:52:54Z</dcterms:modified>
</cp:coreProperties>
</file>