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9" autoAdjust="0"/>
    <p:restoredTop sz="94660"/>
  </p:normalViewPr>
  <p:slideViewPr>
    <p:cSldViewPr snapToGrid="0" showGuides="1">
      <p:cViewPr varScale="1">
        <p:scale>
          <a:sx n="55" d="100"/>
          <a:sy n="55" d="100"/>
        </p:scale>
        <p:origin x="84" y="8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001BA2E-8381-5B13-E70F-7A3CEBFA8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27E2BE1-4C3D-EC03-C56A-166EEB53D8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355DB38-1A0B-DB3D-E344-E5C054F6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47082-9FEB-4CCF-AAC3-EC02315A4608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B537C34-9DE6-F539-1243-C86833105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9E1F589-C71A-971D-F93A-9B4A8936D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101C-0B22-4A2A-860A-1725A92E29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4434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0B97890-A6B1-5ECF-E47C-3ECC112F4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383422C-DF37-5A29-CB41-C64E309A8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EA92FB5-5667-23C9-DBDC-0867051EB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47082-9FEB-4CCF-AAC3-EC02315A4608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C03133C-71AC-0807-1BBE-BEB907864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011A60B-78FE-7C84-83EB-FE6538DB5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101C-0B22-4A2A-860A-1725A92E29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6398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CC314AF-BC4D-EBCC-3DB3-A5DABF4D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50D1D70-4446-055E-7796-2E507A4E03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1CFE585-B524-6D39-507F-02B756ED0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47082-9FEB-4CCF-AAC3-EC02315A4608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E82BB80-068C-2C92-9D17-2473FBA3C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83C6780-FA4D-4D7A-C412-E928C3F7E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101C-0B22-4A2A-860A-1725A92E29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29616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68F11C3-FCC5-B141-52F4-6395C3102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2BA93EF-CBDD-5637-4386-D0E67383AB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DD266B74-A851-9A63-5A85-E943FA9606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7B6CE34-D43E-68E2-A51D-2427CFFB5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47082-9FEB-4CCF-AAC3-EC02315A4608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EBF07B5-5308-8A88-59AC-B9C0BAEA7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11693F85-ED7F-57D7-15BF-E78FC3D06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101C-0B22-4A2A-860A-1725A92E29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27367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EC10C4E-6582-B1E7-C60D-A94550641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4EB3DB4-DF19-7AE1-063A-BE84C85B5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D9E7F363-3DB4-3508-194C-F52A3F934B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B282979A-97CC-78A2-4112-356D5E10DD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42199FFF-22D9-8A4C-FB57-9BC95CE73F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FB243BAE-B02C-E62D-9EA3-4FE19424B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47082-9FEB-4CCF-AAC3-EC02315A4608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69578586-0E6C-9E07-04BF-F7AA174E8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8EACAF28-EC28-DF62-48AF-97D786B47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101C-0B22-4A2A-860A-1725A92E29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8745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86EF7A2-07CD-8361-C1C4-DF827B051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2A518B5B-4BB9-14EC-D339-2F926FA3D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47082-9FEB-4CCF-AAC3-EC02315A4608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23FEF526-A31C-A6E0-A1A5-83DD1B1AB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843EED29-4566-FE4C-3B9B-3352AE2AD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101C-0B22-4A2A-860A-1725A92E29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14428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E8863FD1-2576-D5AF-A662-AB55C4798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47082-9FEB-4CCF-AAC3-EC02315A4608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374D66BB-542F-0E0C-9996-B806B6FC2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69A3D02-8DDF-DE7B-BB23-CD73308EC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101C-0B22-4A2A-860A-1725A92E29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61618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965FB9-E942-021A-1AAB-7A219A4C8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177A294-D3A3-13A6-CF27-53D5515A67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205B4F9A-527C-58BC-6579-BA9FAF2B9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126C3A0-416D-D4EB-49F8-C91208C29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47082-9FEB-4CCF-AAC3-EC02315A4608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A6A94D8-0F75-6A7E-E39E-A9466E4BD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6B40635-C818-7536-47E3-6FD0AEA19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101C-0B22-4A2A-860A-1725A92E29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35851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E379350-1166-6948-5C0A-39619A22F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AA0363BC-5B12-1AB4-AAD8-3B1C257D5F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2951989D-B0B7-775B-BD39-61431FE987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C39BE4CE-CCE7-0B91-6660-56DAFDEC8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47082-9FEB-4CCF-AAC3-EC02315A4608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22D52B9-1FFA-BFF9-D0D6-C02FEBC3B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67DD4A2-FA1B-AB22-0BC7-351B38C70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101C-0B22-4A2A-860A-1725A92E29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0019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B95D0E6-18A1-74AF-D140-7C572CFAA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36D6750A-99B9-8984-9CAA-BC5112D5C1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8E06076-8641-8F5C-D72A-2E8E19082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47082-9FEB-4CCF-AAC3-EC02315A4608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33529D3-2B60-8266-C377-CCE7123DF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D9A741C-90BE-2805-1F73-DB904F9DA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101C-0B22-4A2A-860A-1725A92E29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8548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E1B5C7B9-7C39-F94F-4BC7-5061D533C9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848B348A-00BB-0D72-356A-FFBFC529A9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23E852B-D16E-BD54-0CEA-248A4AEA9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47082-9FEB-4CCF-AAC3-EC02315A4608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C65513D-F3E4-1A0D-7AC8-834F66012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3B25ED8-F28A-6C32-3D2D-D33D4FE83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101C-0B22-4A2A-860A-1725A92E29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02073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803BE573-F40E-7F5C-D40D-F14A3A753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EF727B7-B3F7-129F-1792-F54C55F5F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8D09DB3-0C5F-5202-3B55-FAB686391A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347082-9FEB-4CCF-AAC3-EC02315A4608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0A50C4C-6BAB-46F5-AB41-51717DF685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BAEACA6-CF5F-79BE-1A54-25AC7CAA6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04101C-0B22-4A2A-860A-1725A92E299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171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viantart.com/pomprint/art/Daffodil-Stock-292046783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hyperlink" Target="https://creativecommons.org/licenses/by-sa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CC0FC-508E-6341-D052-6A96DC796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ép 12" descr="A képen kültéri, fa, fű, növény látható&#10;&#10;Automatikusan generált leírás">
            <a:extLst>
              <a:ext uri="{FF2B5EF4-FFF2-40B4-BE49-F238E27FC236}">
                <a16:creationId xmlns:a16="http://schemas.microsoft.com/office/drawing/2014/main" id="{F3CDE766-8DD7-3EE8-741F-CE0CC4A29C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0" t="41707" r="11247" b="1003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CE184AA4-3C54-D0AE-2305-F4B9BB0BC2B0}"/>
              </a:ext>
            </a:extLst>
          </p:cNvPr>
          <p:cNvSpPr txBox="1"/>
          <p:nvPr/>
        </p:nvSpPr>
        <p:spPr>
          <a:xfrm>
            <a:off x="-10746295" y="1445302"/>
            <a:ext cx="10250435" cy="2015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500" err="1">
                <a:solidFill>
                  <a:schemeClr val="bg1"/>
                </a:solidFill>
                <a:latin typeface="Broadway" panose="04040905080B02020502" pitchFamily="82" charset="0"/>
              </a:rPr>
              <a:t>Virágoskert</a:t>
            </a:r>
            <a:endParaRPr lang="hu-HU" sz="12500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7595BCCA-2B2F-853D-8447-FB47F770DA06}"/>
              </a:ext>
            </a:extLst>
          </p:cNvPr>
          <p:cNvSpPr txBox="1"/>
          <p:nvPr/>
        </p:nvSpPr>
        <p:spPr>
          <a:xfrm>
            <a:off x="0" y="9014726"/>
            <a:ext cx="4267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900"/>
              <a:t>Cím: </a:t>
            </a:r>
            <a:r>
              <a:rPr lang="hu-HU" sz="900">
                <a:hlinkClick r:id="rId3" tooltip="https://www.deviantart.com/pomprint/art/Daffodil-Stock-292046783"/>
              </a:rPr>
              <a:t>Fénykép</a:t>
            </a:r>
            <a:r>
              <a:rPr lang="hu-HU" sz="900"/>
              <a:t>, készítette: Ismeretlen a készítő, licenc: </a:t>
            </a:r>
            <a:r>
              <a:rPr lang="hu-HU" sz="900">
                <a:hlinkClick r:id="rId4" tooltip="https://creativecommons.org/licenses/by-sa/3.0/"/>
              </a:rPr>
              <a:t>CC BY-SA</a:t>
            </a:r>
            <a:endParaRPr lang="hu-HU" sz="900"/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5FDC84E0-6158-D3D0-F3E3-9A374538DA5E}"/>
              </a:ext>
            </a:extLst>
          </p:cNvPr>
          <p:cNvSpPr/>
          <p:nvPr/>
        </p:nvSpPr>
        <p:spPr>
          <a:xfrm>
            <a:off x="4515547" y="0"/>
            <a:ext cx="7676453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11" name="Csoportba foglalás 10">
            <a:extLst>
              <a:ext uri="{FF2B5EF4-FFF2-40B4-BE49-F238E27FC236}">
                <a16:creationId xmlns:a16="http://schemas.microsoft.com/office/drawing/2014/main" id="{59A3CFEF-D408-D063-CA3E-34E30C3B471A}"/>
              </a:ext>
            </a:extLst>
          </p:cNvPr>
          <p:cNvGrpSpPr/>
          <p:nvPr/>
        </p:nvGrpSpPr>
        <p:grpSpPr>
          <a:xfrm rot="11350831">
            <a:off x="8016963" y="-1488947"/>
            <a:ext cx="5207365" cy="3238234"/>
            <a:chOff x="-1049253" y="4140190"/>
            <a:chExt cx="7306677" cy="5129476"/>
          </a:xfrm>
        </p:grpSpPr>
        <p:pic>
          <p:nvPicPr>
            <p:cNvPr id="12" name="Kép 11" descr="A képen növény, szirom, nárcisz, sárga látható&#10;&#10;Automatikusan generált leírás">
              <a:extLst>
                <a:ext uri="{FF2B5EF4-FFF2-40B4-BE49-F238E27FC236}">
                  <a16:creationId xmlns:a16="http://schemas.microsoft.com/office/drawing/2014/main" id="{F2865F1C-C508-C376-7379-BC47F561F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8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rot="3006150">
              <a:off x="2957346" y="5615715"/>
              <a:ext cx="3362832" cy="3237325"/>
            </a:xfrm>
            <a:prstGeom prst="rect">
              <a:avLst/>
            </a:prstGeom>
          </p:spPr>
        </p:pic>
        <p:pic>
          <p:nvPicPr>
            <p:cNvPr id="14" name="Kép 13" descr="A képen növény, szirom, nárcisz, sárga látható&#10;&#10;Automatikusan generált leírás">
              <a:extLst>
                <a:ext uri="{FF2B5EF4-FFF2-40B4-BE49-F238E27FC236}">
                  <a16:creationId xmlns:a16="http://schemas.microsoft.com/office/drawing/2014/main" id="{5A1BD3CF-B601-CB3A-257D-964DA2EC23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8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rot="19077947">
              <a:off x="-1049253" y="4140190"/>
              <a:ext cx="3371203" cy="3245384"/>
            </a:xfrm>
            <a:prstGeom prst="rect">
              <a:avLst/>
            </a:prstGeom>
          </p:spPr>
        </p:pic>
        <p:pic>
          <p:nvPicPr>
            <p:cNvPr id="15" name="Kép 14" descr="A képen növény, szirom, nárcisz, sárga látható&#10;&#10;Automatikusan generált leírás">
              <a:extLst>
                <a:ext uri="{FF2B5EF4-FFF2-40B4-BE49-F238E27FC236}">
                  <a16:creationId xmlns:a16="http://schemas.microsoft.com/office/drawing/2014/main" id="{A6927478-25E8-992D-7764-064ACD3E8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8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0" y="4446334"/>
              <a:ext cx="5010326" cy="4823332"/>
            </a:xfrm>
            <a:prstGeom prst="rect">
              <a:avLst/>
            </a:prstGeom>
          </p:spPr>
        </p:pic>
      </p:grpSp>
      <p:sp>
        <p:nvSpPr>
          <p:cNvPr id="3" name="Szövegdoboz 2">
            <a:extLst>
              <a:ext uri="{FF2B5EF4-FFF2-40B4-BE49-F238E27FC236}">
                <a16:creationId xmlns:a16="http://schemas.microsoft.com/office/drawing/2014/main" id="{927FA01A-CA2C-6A74-E729-C712A84EEC98}"/>
              </a:ext>
            </a:extLst>
          </p:cNvPr>
          <p:cNvSpPr txBox="1"/>
          <p:nvPr/>
        </p:nvSpPr>
        <p:spPr>
          <a:xfrm>
            <a:off x="5202866" y="1734818"/>
            <a:ext cx="63302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err="1">
                <a:solidFill>
                  <a:schemeClr val="bg1"/>
                </a:solidFill>
                <a:latin typeface="Amasis MT Pro Black" panose="02040A04050005020304" pitchFamily="18" charset="0"/>
              </a:rPr>
              <a:t>Virágoskert</a:t>
            </a:r>
            <a:endParaRPr lang="hu-HU" sz="800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BFDF0794-085F-74BC-74B8-3B75FACF2B34}"/>
              </a:ext>
            </a:extLst>
          </p:cNvPr>
          <p:cNvSpPr txBox="1"/>
          <p:nvPr/>
        </p:nvSpPr>
        <p:spPr>
          <a:xfrm>
            <a:off x="5188647" y="3301605"/>
            <a:ext cx="63302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endParaRPr lang="en-US" sz="2400">
              <a:solidFill>
                <a:schemeClr val="bg1"/>
              </a:solidFill>
            </a:endParaRPr>
          </a:p>
        </p:txBody>
      </p:sp>
      <p:grpSp>
        <p:nvGrpSpPr>
          <p:cNvPr id="10" name="Csoportba foglalás 9">
            <a:extLst>
              <a:ext uri="{FF2B5EF4-FFF2-40B4-BE49-F238E27FC236}">
                <a16:creationId xmlns:a16="http://schemas.microsoft.com/office/drawing/2014/main" id="{3B751336-90B6-8FAA-757D-0E7072B63D49}"/>
              </a:ext>
            </a:extLst>
          </p:cNvPr>
          <p:cNvGrpSpPr/>
          <p:nvPr/>
        </p:nvGrpSpPr>
        <p:grpSpPr>
          <a:xfrm>
            <a:off x="-1210677" y="4864516"/>
            <a:ext cx="7306677" cy="5129476"/>
            <a:chOff x="-1049253" y="4140190"/>
            <a:chExt cx="7306677" cy="5129476"/>
          </a:xfrm>
        </p:grpSpPr>
        <p:pic>
          <p:nvPicPr>
            <p:cNvPr id="8" name="Kép 7" descr="A képen növény, szirom, nárcisz, sárga látható&#10;&#10;Automatikusan generált leírás">
              <a:extLst>
                <a:ext uri="{FF2B5EF4-FFF2-40B4-BE49-F238E27FC236}">
                  <a16:creationId xmlns:a16="http://schemas.microsoft.com/office/drawing/2014/main" id="{B33DF07F-501E-4D9E-B9BA-02164EB27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8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rot="3006150">
              <a:off x="2957346" y="5615715"/>
              <a:ext cx="3362832" cy="3237325"/>
            </a:xfrm>
            <a:prstGeom prst="rect">
              <a:avLst/>
            </a:prstGeom>
          </p:spPr>
        </p:pic>
        <p:pic>
          <p:nvPicPr>
            <p:cNvPr id="9" name="Kép 8" descr="A képen növény, szirom, nárcisz, sárga látható&#10;&#10;Automatikusan generált leírás">
              <a:extLst>
                <a:ext uri="{FF2B5EF4-FFF2-40B4-BE49-F238E27FC236}">
                  <a16:creationId xmlns:a16="http://schemas.microsoft.com/office/drawing/2014/main" id="{D27BE99E-90FB-1B39-7BD9-503577B2B8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8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rot="19077947">
              <a:off x="-1049253" y="4140190"/>
              <a:ext cx="3371203" cy="3245384"/>
            </a:xfrm>
            <a:prstGeom prst="rect">
              <a:avLst/>
            </a:prstGeom>
          </p:spPr>
        </p:pic>
        <p:pic>
          <p:nvPicPr>
            <p:cNvPr id="6" name="Kép 5" descr="A képen növény, szirom, nárcisz, sárga látható&#10;&#10;Automatikusan generált leírás">
              <a:extLst>
                <a:ext uri="{FF2B5EF4-FFF2-40B4-BE49-F238E27FC236}">
                  <a16:creationId xmlns:a16="http://schemas.microsoft.com/office/drawing/2014/main" id="{D8325E5C-B033-4E42-23B9-F1C837F1A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8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0" y="4446334"/>
              <a:ext cx="5010326" cy="48233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40415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52</Words>
  <Application>Microsoft Office PowerPoint</Application>
  <PresentationFormat>Szélesvásznú</PresentationFormat>
  <Paragraphs>4</Paragraphs>
  <Slides>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7" baseType="lpstr">
      <vt:lpstr>Amasis MT Pro Black</vt:lpstr>
      <vt:lpstr>Aptos</vt:lpstr>
      <vt:lpstr>Aptos Display</vt:lpstr>
      <vt:lpstr>Arial</vt:lpstr>
      <vt:lpstr>Broadway</vt:lpstr>
      <vt:lpstr>Office-téma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Perger</dc:creator>
  <cp:lastModifiedBy>Peter Perger</cp:lastModifiedBy>
  <cp:revision>1</cp:revision>
  <dcterms:created xsi:type="dcterms:W3CDTF">2024-11-18T13:14:29Z</dcterms:created>
  <dcterms:modified xsi:type="dcterms:W3CDTF">2024-11-18T13:15:45Z</dcterms:modified>
</cp:coreProperties>
</file>