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9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84" y="1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11F223A-0B51-0B76-D8B3-04D74F271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2821E1C3-01DA-8270-A4A3-E781711107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F69D425-F101-51A3-E772-6687CBA38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A2C888-26A2-42EA-7B1D-E64F11B5C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5D24C3-0ABF-66E7-6588-75AD2994A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74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87F517-615B-CA31-A392-7A96D0868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19C890-8BC2-9544-DEB8-E1C102AC5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29C824F-A71C-356E-2E94-56063064B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C391274-2DA3-1EE1-161E-BFB0D1713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F239964-CD26-D229-106D-A3FCFC8D6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36169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88F7836-92C6-8A9D-9066-8381ABC55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970CA3B-8035-3711-56CA-B99CE3D03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22C667F-672C-D602-EE88-27A559B8B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68D66E3-5BF9-896C-9399-6B869EE39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EED8F94-F192-5073-455B-1CA17B0C7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019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0D895D-C0E5-C38C-B5FF-7BEE66A6A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65F809-A937-A4E2-5A85-3BBA315E6A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41E3D36-983B-2B55-6F25-6CF4D226E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2B84DC0-8B45-B1B0-71C1-63ECA7F7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C4F52A0-8037-AB02-AEE8-6AF6B8388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5279BFAC-E20B-6198-64C6-67BE2A54F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5021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7013784-5FA7-05FD-4503-8A68BB54B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2D0ADFA-D0A8-6590-E322-0C650EE195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374DC96-4AF2-B283-30CD-3D82A659BA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70332BE-959D-4421-2DBF-93B6451AE3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858E151-1232-4A63-CBE4-ECBB26F09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DD92AD16-7C9E-4E6F-079C-47D2BD97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E14B1049-3FD6-6563-1C4C-3C2C95246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4BDCF0C-4AA8-C2C3-77BC-F32B264E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711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EAA6BF-A940-9A88-C2CD-FA74F7DB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3A93428-8074-F12C-5E69-58BCDB18C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DA613723-FA5B-B031-52E3-0268E127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D6E12E2-F9BE-D828-C91A-A4C6B1C18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8973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F8DD1C3-39E5-1130-A03D-13346E545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4E16C56-33DE-7AF1-98E4-A83E928FF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B21835B-E155-19D0-5AEE-752B0328F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0418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69EE4C-650E-AF1E-DA14-B4E34367E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CAC91E-C8F6-4547-18ED-81FC287B0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A181432-C94A-87FD-C313-88B133E51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A3A22BA-BF16-A22C-7AE0-56BB25AB8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D952F05-7757-CB66-7CB2-368D6A468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B12817F-3A19-B8D4-D3DE-08B7496BA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00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C4E981-DDA8-EDB3-7371-C25743DD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C262BCE-A30B-9EAF-4ACB-16EAD453FD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9C44304-AFAF-9E6C-CEFC-CBCB1B0DF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2B12F5F-B954-2D1E-C32F-F8E748C9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5A2817E-AAE7-A307-818A-CA7C5D342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E3A9B51-2E55-A498-45F3-697C6CB44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92717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B823AA-5353-4AFB-ADD3-881EA196F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5EEE1A1-3768-9801-DF35-4DBDB97D40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C5BB492-1260-F628-EA1F-57C5CAAA0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453FFCD-20ED-17B1-B6E1-2F96B54E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F07A462-1AF9-9932-97FC-96434C2F0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8473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C7C573D-DD36-0DFF-F243-F128C9592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706900F-8893-74A2-5490-E3F0DBFE7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CA65314-363F-91C8-1B22-EAA379EB2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79F9A9F-AB50-65B2-0A72-8285C478A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DA3BEC1-76EA-D82F-3D12-CB19DFBB5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598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6C2E641-A00D-7E1D-FB35-55942A4B8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16D3EDA-5BBD-376C-E224-171B87D82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2D44FFB-4973-CBD7-AD9F-F743FC0DA7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56A191-8D95-404F-9372-C184416C9849}" type="datetimeFigureOut">
              <a:rPr lang="hu-HU" smtClean="0"/>
              <a:t>2024. 11. 18.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F60088-144D-AD67-45EF-21C1623A33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9AE8445-0AFA-D579-EFD1-7BA96D103A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AF9D8-8ACA-4103-AA84-932DB8A5BC6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3555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A2905-7E7A-6C4E-C0C2-030281514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zövegdoboz 12">
            <a:extLst>
              <a:ext uri="{FF2B5EF4-FFF2-40B4-BE49-F238E27FC236}">
                <a16:creationId xmlns:a16="http://schemas.microsoft.com/office/drawing/2014/main" id="{0934D4D4-CDBD-8124-9D22-4C40A0935842}"/>
              </a:ext>
            </a:extLst>
          </p:cNvPr>
          <p:cNvSpPr txBox="1"/>
          <p:nvPr/>
        </p:nvSpPr>
        <p:spPr>
          <a:xfrm>
            <a:off x="769046" y="2780504"/>
            <a:ext cx="38876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2">
                    <a:lumMod val="50000"/>
                  </a:schemeClr>
                </a:solidFill>
              </a:rPr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endParaRPr lang="en-US" sz="240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FCE11E00-2654-FD07-DC29-8E2A38406B60}"/>
              </a:ext>
            </a:extLst>
          </p:cNvPr>
          <p:cNvGrpSpPr/>
          <p:nvPr/>
        </p:nvGrpSpPr>
        <p:grpSpPr>
          <a:xfrm>
            <a:off x="5096933" y="-1303866"/>
            <a:ext cx="7095067" cy="7603067"/>
            <a:chOff x="7603067" y="-829735"/>
            <a:chExt cx="4754058" cy="5875868"/>
          </a:xfrm>
          <a:blipFill dpi="0" rotWithShape="1">
            <a:blip r:embed="rId2"/>
            <a:srcRect/>
            <a:stretch>
              <a:fillRect/>
            </a:stretch>
          </a:blipFill>
        </p:grpSpPr>
        <p:sp>
          <p:nvSpPr>
            <p:cNvPr id="2" name="Téglalap: lekerekített 1">
              <a:extLst>
                <a:ext uri="{FF2B5EF4-FFF2-40B4-BE49-F238E27FC236}">
                  <a16:creationId xmlns:a16="http://schemas.microsoft.com/office/drawing/2014/main" id="{7CA3D684-5AA2-6929-050D-CA186B332FC8}"/>
                </a:ext>
              </a:extLst>
            </p:cNvPr>
            <p:cNvSpPr/>
            <p:nvPr/>
          </p:nvSpPr>
          <p:spPr>
            <a:xfrm>
              <a:off x="7603067" y="-829733"/>
              <a:ext cx="1139625" cy="4741333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3" name="Téglalap: lekerekített 2">
              <a:extLst>
                <a:ext uri="{FF2B5EF4-FFF2-40B4-BE49-F238E27FC236}">
                  <a16:creationId xmlns:a16="http://schemas.microsoft.com/office/drawing/2014/main" id="{63E9AE10-1837-B65C-E550-83D7AEDCBE5F}"/>
                </a:ext>
              </a:extLst>
            </p:cNvPr>
            <p:cNvSpPr/>
            <p:nvPr/>
          </p:nvSpPr>
          <p:spPr>
            <a:xfrm>
              <a:off x="8807878" y="-829735"/>
              <a:ext cx="1139625" cy="521546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4" name="Téglalap: lekerekített 3">
              <a:extLst>
                <a:ext uri="{FF2B5EF4-FFF2-40B4-BE49-F238E27FC236}">
                  <a16:creationId xmlns:a16="http://schemas.microsoft.com/office/drawing/2014/main" id="{A0684B2A-2D01-E979-3020-CE8A4198D2FA}"/>
                </a:ext>
              </a:extLst>
            </p:cNvPr>
            <p:cNvSpPr/>
            <p:nvPr/>
          </p:nvSpPr>
          <p:spPr>
            <a:xfrm>
              <a:off x="10012689" y="-829735"/>
              <a:ext cx="1139625" cy="587586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5" name="Téglalap: lekerekített 4">
              <a:extLst>
                <a:ext uri="{FF2B5EF4-FFF2-40B4-BE49-F238E27FC236}">
                  <a16:creationId xmlns:a16="http://schemas.microsoft.com/office/drawing/2014/main" id="{041B5528-CD6E-3C16-8BF2-8B9DF38449ED}"/>
                </a:ext>
              </a:extLst>
            </p:cNvPr>
            <p:cNvSpPr/>
            <p:nvPr/>
          </p:nvSpPr>
          <p:spPr>
            <a:xfrm>
              <a:off x="11217500" y="-829735"/>
              <a:ext cx="1139625" cy="521546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</p:grp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CF9AC37F-71DD-0F1A-70C3-D3059136405F}"/>
              </a:ext>
            </a:extLst>
          </p:cNvPr>
          <p:cNvSpPr txBox="1"/>
          <p:nvPr/>
        </p:nvSpPr>
        <p:spPr>
          <a:xfrm>
            <a:off x="769046" y="871104"/>
            <a:ext cx="80024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err="1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Amasis MT Pro Black" panose="02040A04050005020304" pitchFamily="18" charset="0"/>
              </a:rPr>
              <a:t>Almáskert</a:t>
            </a:r>
            <a:endParaRPr lang="hu-HU" sz="1100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/>
                </a:outerShdw>
              </a:effectLst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259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Szélesvásznú</PresentationFormat>
  <Paragraphs>2</Paragraphs>
  <Slides>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</vt:i4>
      </vt:variant>
    </vt:vector>
  </HeadingPairs>
  <TitlesOfParts>
    <vt:vector size="6" baseType="lpstr">
      <vt:lpstr>Amasis MT Pro Black</vt:lpstr>
      <vt:lpstr>Aptos</vt:lpstr>
      <vt:lpstr>Aptos Display</vt:lpstr>
      <vt:lpstr>Arial</vt:lpstr>
      <vt:lpstr>Office-téma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2024-11-18T13:02:52Z</dcterms:created>
  <dcterms:modified xsi:type="dcterms:W3CDTF">2024-11-18T13:03:45Z</dcterms:modified>
</cp:coreProperties>
</file>